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900" u="none" kumimoji="0" normalizeH="0">
        <a:ln>
          <a:noFill/>
        </a:ln>
        <a:solidFill>
          <a:srgbClr val="D5D5D5"/>
        </a:solidFill>
        <a:effectLst/>
        <a:uFillTx/>
        <a:latin typeface="Netflix Sans  Bold"/>
        <a:ea typeface="Netflix Sans  Bold"/>
        <a:cs typeface="Netflix Sans  Bold"/>
        <a:sym typeface="Netflix Sans  Bold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900" u="none" kumimoji="0" normalizeH="0">
        <a:ln>
          <a:noFill/>
        </a:ln>
        <a:solidFill>
          <a:srgbClr val="D5D5D5"/>
        </a:solidFill>
        <a:effectLst/>
        <a:uFillTx/>
        <a:latin typeface="Netflix Sans  Bold"/>
        <a:ea typeface="Netflix Sans  Bold"/>
        <a:cs typeface="Netflix Sans  Bold"/>
        <a:sym typeface="Netflix Sans  Bold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900" u="none" kumimoji="0" normalizeH="0">
        <a:ln>
          <a:noFill/>
        </a:ln>
        <a:solidFill>
          <a:srgbClr val="D5D5D5"/>
        </a:solidFill>
        <a:effectLst/>
        <a:uFillTx/>
        <a:latin typeface="Netflix Sans  Bold"/>
        <a:ea typeface="Netflix Sans  Bold"/>
        <a:cs typeface="Netflix Sans  Bold"/>
        <a:sym typeface="Netflix Sans  Bold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900" u="none" kumimoji="0" normalizeH="0">
        <a:ln>
          <a:noFill/>
        </a:ln>
        <a:solidFill>
          <a:srgbClr val="D5D5D5"/>
        </a:solidFill>
        <a:effectLst/>
        <a:uFillTx/>
        <a:latin typeface="Netflix Sans  Bold"/>
        <a:ea typeface="Netflix Sans  Bold"/>
        <a:cs typeface="Netflix Sans  Bold"/>
        <a:sym typeface="Netflix Sans  Bold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900" u="none" kumimoji="0" normalizeH="0">
        <a:ln>
          <a:noFill/>
        </a:ln>
        <a:solidFill>
          <a:srgbClr val="D5D5D5"/>
        </a:solidFill>
        <a:effectLst/>
        <a:uFillTx/>
        <a:latin typeface="Netflix Sans  Bold"/>
        <a:ea typeface="Netflix Sans  Bold"/>
        <a:cs typeface="Netflix Sans  Bold"/>
        <a:sym typeface="Netflix Sans  Bold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900" u="none" kumimoji="0" normalizeH="0">
        <a:ln>
          <a:noFill/>
        </a:ln>
        <a:solidFill>
          <a:srgbClr val="D5D5D5"/>
        </a:solidFill>
        <a:effectLst/>
        <a:uFillTx/>
        <a:latin typeface="Netflix Sans  Bold"/>
        <a:ea typeface="Netflix Sans  Bold"/>
        <a:cs typeface="Netflix Sans  Bold"/>
        <a:sym typeface="Netflix Sans  Bold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900" u="none" kumimoji="0" normalizeH="0">
        <a:ln>
          <a:noFill/>
        </a:ln>
        <a:solidFill>
          <a:srgbClr val="D5D5D5"/>
        </a:solidFill>
        <a:effectLst/>
        <a:uFillTx/>
        <a:latin typeface="Netflix Sans  Bold"/>
        <a:ea typeface="Netflix Sans  Bold"/>
        <a:cs typeface="Netflix Sans  Bold"/>
        <a:sym typeface="Netflix Sans  Bold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900" u="none" kumimoji="0" normalizeH="0">
        <a:ln>
          <a:noFill/>
        </a:ln>
        <a:solidFill>
          <a:srgbClr val="D5D5D5"/>
        </a:solidFill>
        <a:effectLst/>
        <a:uFillTx/>
        <a:latin typeface="Netflix Sans  Bold"/>
        <a:ea typeface="Netflix Sans  Bold"/>
        <a:cs typeface="Netflix Sans  Bold"/>
        <a:sym typeface="Netflix Sans  Bold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900" u="none" kumimoji="0" normalizeH="0">
        <a:ln>
          <a:noFill/>
        </a:ln>
        <a:solidFill>
          <a:srgbClr val="D5D5D5"/>
        </a:solidFill>
        <a:effectLst/>
        <a:uFillTx/>
        <a:latin typeface="Netflix Sans  Bold"/>
        <a:ea typeface="Netflix Sans  Bold"/>
        <a:cs typeface="Netflix Sans  Bold"/>
        <a:sym typeface="Netflix Sans 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solidFill>
                  <a:srgbClr val="FFFFFF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exte niveau 1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Titre de la présentation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0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09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0" indent="457200" defTabSz="825500">
              <a:spcBef>
                <a:spcPts val="6000"/>
              </a:spcBef>
              <a:buSzTx/>
              <a:buNone/>
              <a:defRPr sz="5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0" indent="914400" defTabSz="825500">
              <a:spcBef>
                <a:spcPts val="6000"/>
              </a:spcBef>
              <a:buSzTx/>
              <a:buNone/>
              <a:defRPr sz="5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0" indent="1371600" defTabSz="825500">
              <a:spcBef>
                <a:spcPts val="6000"/>
              </a:spcBef>
              <a:buSzTx/>
              <a:buNone/>
              <a:defRPr sz="5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0" indent="1828800" defTabSz="825500">
              <a:spcBef>
                <a:spcPts val="6000"/>
              </a:spcBef>
              <a:buSzTx/>
              <a:buNone/>
              <a:defRPr sz="5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Titre de l’ordre du jour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niveau 1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Données clés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Données clés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e niveau 1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ros plan en noir et blanc de feuilles de papier recourbées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Disque gris sur un arrière-plan gris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Image abstraite de deux disques gris qui s’entrecroisent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ros plan en noir et blanc d’une texture tissé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urbe et ligne abstraites grises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eur et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solidFill>
                  <a:srgbClr val="FFFFFF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Auteur et date</a:t>
            </a:r>
          </a:p>
        </p:txBody>
      </p:sp>
      <p:sp>
        <p:nvSpPr>
          <p:cNvPr id="23" name="Texte niveau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Titre de la présentation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uloir d’une structure en béton de plein air sous un ciel partiellement nuageux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Vue à travers un plafond en maille, sous un ciel bleu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Titre de diapositiv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2" name="Titre de diapositiv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Titre de section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560069" marR="0" indent="-560069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900" u="none">
          <a:solidFill>
            <a:srgbClr val="D5D5D5"/>
          </a:solidFill>
          <a:uFillTx/>
          <a:latin typeface="Netflix Sans  Bold"/>
          <a:ea typeface="Netflix Sans  Bold"/>
          <a:cs typeface="Netflix Sans  Bold"/>
          <a:sym typeface="Netflix Sans  Bold"/>
        </a:defRPr>
      </a:lvl1pPr>
      <a:lvl2pPr marL="1017269" marR="0" indent="-560069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900" u="none">
          <a:solidFill>
            <a:srgbClr val="D5D5D5"/>
          </a:solidFill>
          <a:uFillTx/>
          <a:latin typeface="Netflix Sans  Bold"/>
          <a:ea typeface="Netflix Sans  Bold"/>
          <a:cs typeface="Netflix Sans  Bold"/>
          <a:sym typeface="Netflix Sans  Bold"/>
        </a:defRPr>
      </a:lvl2pPr>
      <a:lvl3pPr marL="1474469" marR="0" indent="-560069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900" u="none">
          <a:solidFill>
            <a:srgbClr val="D5D5D5"/>
          </a:solidFill>
          <a:uFillTx/>
          <a:latin typeface="Netflix Sans  Bold"/>
          <a:ea typeface="Netflix Sans  Bold"/>
          <a:cs typeface="Netflix Sans  Bold"/>
          <a:sym typeface="Netflix Sans  Bold"/>
        </a:defRPr>
      </a:lvl3pPr>
      <a:lvl4pPr marL="1931670" marR="0" indent="-56007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900" u="none">
          <a:solidFill>
            <a:srgbClr val="D5D5D5"/>
          </a:solidFill>
          <a:uFillTx/>
          <a:latin typeface="Netflix Sans  Bold"/>
          <a:ea typeface="Netflix Sans  Bold"/>
          <a:cs typeface="Netflix Sans  Bold"/>
          <a:sym typeface="Netflix Sans  Bold"/>
        </a:defRPr>
      </a:lvl4pPr>
      <a:lvl5pPr marL="2388870" marR="0" indent="-56007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900" u="none">
          <a:solidFill>
            <a:srgbClr val="D5D5D5"/>
          </a:solidFill>
          <a:uFillTx/>
          <a:latin typeface="Netflix Sans  Bold"/>
          <a:ea typeface="Netflix Sans  Bold"/>
          <a:cs typeface="Netflix Sans  Bold"/>
          <a:sym typeface="Netflix Sans  Bold"/>
        </a:defRPr>
      </a:lvl5pPr>
      <a:lvl6pPr marL="2846070" marR="0" indent="-56007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900" u="none">
          <a:solidFill>
            <a:srgbClr val="D5D5D5"/>
          </a:solidFill>
          <a:uFillTx/>
          <a:latin typeface="Netflix Sans  Bold"/>
          <a:ea typeface="Netflix Sans  Bold"/>
          <a:cs typeface="Netflix Sans  Bold"/>
          <a:sym typeface="Netflix Sans  Bold"/>
        </a:defRPr>
      </a:lvl6pPr>
      <a:lvl7pPr marL="3303270" marR="0" indent="-56007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900" u="none">
          <a:solidFill>
            <a:srgbClr val="D5D5D5"/>
          </a:solidFill>
          <a:uFillTx/>
          <a:latin typeface="Netflix Sans  Bold"/>
          <a:ea typeface="Netflix Sans  Bold"/>
          <a:cs typeface="Netflix Sans  Bold"/>
          <a:sym typeface="Netflix Sans  Bold"/>
        </a:defRPr>
      </a:lvl7pPr>
      <a:lvl8pPr marL="3760470" marR="0" indent="-56007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900" u="none">
          <a:solidFill>
            <a:srgbClr val="D5D5D5"/>
          </a:solidFill>
          <a:uFillTx/>
          <a:latin typeface="Netflix Sans  Bold"/>
          <a:ea typeface="Netflix Sans  Bold"/>
          <a:cs typeface="Netflix Sans  Bold"/>
          <a:sym typeface="Netflix Sans  Bold"/>
        </a:defRPr>
      </a:lvl8pPr>
      <a:lvl9pPr marL="4217670" marR="0" indent="-56007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900" u="none">
          <a:solidFill>
            <a:srgbClr val="D5D5D5"/>
          </a:solidFill>
          <a:uFillTx/>
          <a:latin typeface="Netflix Sans  Bold"/>
          <a:ea typeface="Netflix Sans  Bold"/>
          <a:cs typeface="Netflix Sans  Bold"/>
          <a:sym typeface="Netflix Sans  Bold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tif"/><Relationship Id="rId4" Type="http://schemas.openxmlformats.org/officeDocument/2006/relationships/image" Target="../media/image1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5.tif"/><Relationship Id="rId4" Type="http://schemas.openxmlformats.org/officeDocument/2006/relationships/image" Target="../media/image16.tif"/><Relationship Id="rId5" Type="http://schemas.openxmlformats.org/officeDocument/2006/relationships/image" Target="../media/image17.tif"/><Relationship Id="rId6" Type="http://schemas.openxmlformats.org/officeDocument/2006/relationships/image" Target="../media/image18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5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Relationship Id="rId6" Type="http://schemas.openxmlformats.org/officeDocument/2006/relationships/image" Target="../media/image21.tif"/><Relationship Id="rId7" Type="http://schemas.openxmlformats.org/officeDocument/2006/relationships/image" Target="../media/image2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5.tif"/><Relationship Id="rId4" Type="http://schemas.openxmlformats.org/officeDocument/2006/relationships/image" Target="../media/image23.tif"/><Relationship Id="rId5" Type="http://schemas.openxmlformats.org/officeDocument/2006/relationships/image" Target="../media/image11.png"/><Relationship Id="rId6" Type="http://schemas.openxmlformats.org/officeDocument/2006/relationships/image" Target="../media/image24.tif"/><Relationship Id="rId7" Type="http://schemas.openxmlformats.org/officeDocument/2006/relationships/image" Target="../media/image25.tif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6.tif"/><Relationship Id="rId4" Type="http://schemas.openxmlformats.org/officeDocument/2006/relationships/image" Target="../media/image15.png"/><Relationship Id="rId5" Type="http://schemas.openxmlformats.org/officeDocument/2006/relationships/image" Target="../media/image1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5.tif"/><Relationship Id="rId4" Type="http://schemas.openxmlformats.org/officeDocument/2006/relationships/image" Target="../media/image27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5.tif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5.tif"/><Relationship Id="rId4" Type="http://schemas.openxmlformats.org/officeDocument/2006/relationships/image" Target="../media/image28.tif"/><Relationship Id="rId5" Type="http://schemas.openxmlformats.org/officeDocument/2006/relationships/image" Target="../media/image29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0.tif"/><Relationship Id="rId4" Type="http://schemas.openxmlformats.org/officeDocument/2006/relationships/image" Target="../media/image31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0.tif"/><Relationship Id="rId4" Type="http://schemas.openxmlformats.org/officeDocument/2006/relationships/image" Target="../media/image32.tif"/><Relationship Id="rId5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0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0.tif"/><Relationship Id="rId4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0.tif"/><Relationship Id="rId4" Type="http://schemas.openxmlformats.org/officeDocument/2006/relationships/image" Target="../media/image20.png"/><Relationship Id="rId5" Type="http://schemas.openxmlformats.org/officeDocument/2006/relationships/image" Target="../media/image33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4.tif"/><Relationship Id="rId4" Type="http://schemas.openxmlformats.org/officeDocument/2006/relationships/image" Target="../media/image3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tif"/><Relationship Id="rId4" Type="http://schemas.openxmlformats.org/officeDocument/2006/relationships/image" Target="../media/image6.png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7.png"/><Relationship Id="rId8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tif"/><Relationship Id="rId4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tif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tif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tif"/><Relationship Id="rId4" Type="http://schemas.openxmlformats.org/officeDocument/2006/relationships/image" Target="../media/image8.tif"/><Relationship Id="rId5" Type="http://schemas.openxmlformats.org/officeDocument/2006/relationships/image" Target="../media/image9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tif"/><Relationship Id="rId4" Type="http://schemas.openxmlformats.org/officeDocument/2006/relationships/image" Target="../media/image10.tif"/><Relationship Id="rId5" Type="http://schemas.openxmlformats.org/officeDocument/2006/relationships/image" Target="../media/image1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uteur et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ous-titre de la prés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Titre de la présent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pic>
        <p:nvPicPr>
          <p:cNvPr id="174" name="Netflix logo intro (2021).mp4" descr="Netflix logo intro (2021)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16369" y="205957"/>
            <a:ext cx="24616738" cy="13846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426" y="595708"/>
            <a:ext cx="22507148" cy="140533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Analyses bivariés"/>
          <p:cNvSpPr txBox="1"/>
          <p:nvPr/>
        </p:nvSpPr>
        <p:spPr>
          <a:xfrm>
            <a:off x="9386773" y="2319793"/>
            <a:ext cx="525636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Analyses bivariés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4355" y="3600214"/>
            <a:ext cx="15961202" cy="9521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426" y="595708"/>
            <a:ext cx="22507148" cy="1405332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Analyses trivariés"/>
          <p:cNvSpPr txBox="1"/>
          <p:nvPr/>
        </p:nvSpPr>
        <p:spPr>
          <a:xfrm>
            <a:off x="9386773" y="2319793"/>
            <a:ext cx="5354689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Analyses trivariés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581" y="3920679"/>
            <a:ext cx="11971637" cy="8880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58517" y="3942340"/>
            <a:ext cx="11971637" cy="8837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0" y="286505"/>
            <a:ext cx="7874000" cy="20447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raitement, analyse et  exploitation des données…"/>
          <p:cNvSpPr txBox="1"/>
          <p:nvPr/>
        </p:nvSpPr>
        <p:spPr>
          <a:xfrm>
            <a:off x="196988" y="2874901"/>
            <a:ext cx="23990025" cy="1207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397000" indent="-698500">
              <a:buSzPct val="100000"/>
              <a:buAutoNum type="arabicParenR" startAt="1"/>
            </a:pPr>
            <a:r>
              <a:t> Traitement, analyse et  exploitation des données</a:t>
            </a:r>
          </a:p>
          <a:p>
            <a:pPr/>
          </a:p>
          <a:p>
            <a:pPr lvl="1" marL="1397000" indent="-698500">
              <a:buSzPct val="100000"/>
              <a:buAutoNum type="arabicParenR" startAt="2"/>
              <a:defRPr u="sng"/>
            </a:pPr>
            <a:r>
              <a:t> Algorithme de prédiction de la popularité</a:t>
            </a:r>
          </a:p>
          <a:p>
            <a:pPr/>
          </a:p>
          <a:p>
            <a:pPr lvl="1" marL="1397000" indent="-698500">
              <a:buSzPct val="100000"/>
              <a:buAutoNum type="arabicParenR" startAt="3"/>
            </a:pPr>
            <a:r>
              <a:t> Algorithme de recommandation</a:t>
            </a:r>
          </a:p>
          <a:p>
            <a:pPr/>
          </a:p>
          <a:p>
            <a:pPr lvl="1" marL="1397000" indent="-698500">
              <a:buSzPct val="100000"/>
              <a:buAutoNum type="arabicParenR" startAt="4"/>
            </a:pPr>
            <a:r>
              <a:t> Démonstration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6941" y="342273"/>
            <a:ext cx="20270118" cy="165876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Principe:…"/>
          <p:cNvSpPr txBox="1"/>
          <p:nvPr/>
        </p:nvSpPr>
        <p:spPr>
          <a:xfrm>
            <a:off x="1431647" y="2308619"/>
            <a:ext cx="10743807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Principe:</a:t>
            </a:r>
          </a:p>
          <a:p>
            <a:pPr marL="560069" indent="-560069">
              <a:buSzPct val="100000"/>
              <a:buChar char="-"/>
            </a:pPr>
            <a:r>
              <a:t>Je renseigne des caractéristiques: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5884" y="5584592"/>
            <a:ext cx="4312232" cy="4312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7125" y="8746095"/>
            <a:ext cx="6019801" cy="388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29238" y="8454104"/>
            <a:ext cx="7553181" cy="282049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Genres"/>
          <p:cNvSpPr txBox="1"/>
          <p:nvPr/>
        </p:nvSpPr>
        <p:spPr>
          <a:xfrm>
            <a:off x="3194215" y="6778735"/>
            <a:ext cx="221892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Genres</a:t>
            </a:r>
          </a:p>
        </p:txBody>
      </p:sp>
      <p:sp>
        <p:nvSpPr>
          <p:cNvPr id="235" name="Acteurs"/>
          <p:cNvSpPr txBox="1"/>
          <p:nvPr/>
        </p:nvSpPr>
        <p:spPr>
          <a:xfrm>
            <a:off x="11130514" y="10874095"/>
            <a:ext cx="242241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Acteurs</a:t>
            </a:r>
          </a:p>
        </p:txBody>
      </p:sp>
      <p:sp>
        <p:nvSpPr>
          <p:cNvPr id="236" name="Réalisateur"/>
          <p:cNvSpPr txBox="1"/>
          <p:nvPr/>
        </p:nvSpPr>
        <p:spPr>
          <a:xfrm>
            <a:off x="18081981" y="5509155"/>
            <a:ext cx="343053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Réalisateur</a:t>
            </a:r>
          </a:p>
        </p:txBody>
      </p:sp>
      <p:sp>
        <p:nvSpPr>
          <p:cNvPr id="237" name="Et bien d’autres…"/>
          <p:cNvSpPr txBox="1"/>
          <p:nvPr/>
        </p:nvSpPr>
        <p:spPr>
          <a:xfrm>
            <a:off x="18873896" y="12694102"/>
            <a:ext cx="531610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Et bien d’autres…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6941" y="342273"/>
            <a:ext cx="20270118" cy="165876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L’algorithme nous renvoie une prédiction de popularité :"/>
          <p:cNvSpPr txBox="1"/>
          <p:nvPr/>
        </p:nvSpPr>
        <p:spPr>
          <a:xfrm>
            <a:off x="4590478" y="3159713"/>
            <a:ext cx="1520304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500"/>
            </a:lvl1pPr>
          </a:lstStyle>
          <a:p>
            <a:pPr/>
            <a:r>
              <a:t>L’algorithme nous renvoie une prédiction de popularité : 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5788" y="8265469"/>
            <a:ext cx="6945217" cy="4952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1816" t="15226" r="1798" b="23158"/>
          <a:stretch>
            <a:fillRect/>
          </a:stretch>
        </p:blipFill>
        <p:spPr>
          <a:xfrm>
            <a:off x="2774479" y="4863544"/>
            <a:ext cx="4747932" cy="253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482" fill="norm" stroke="1" extrusionOk="0">
                <a:moveTo>
                  <a:pt x="3907" y="6"/>
                </a:moveTo>
                <a:cubicBezTo>
                  <a:pt x="3278" y="-35"/>
                  <a:pt x="2650" y="142"/>
                  <a:pt x="2164" y="544"/>
                </a:cubicBezTo>
                <a:cubicBezTo>
                  <a:pt x="1224" y="1322"/>
                  <a:pt x="514" y="2786"/>
                  <a:pt x="185" y="4628"/>
                </a:cubicBezTo>
                <a:cubicBezTo>
                  <a:pt x="6" y="5628"/>
                  <a:pt x="-52" y="7315"/>
                  <a:pt x="50" y="8514"/>
                </a:cubicBezTo>
                <a:cubicBezTo>
                  <a:pt x="267" y="11063"/>
                  <a:pt x="1140" y="13126"/>
                  <a:pt x="2401" y="14071"/>
                </a:cubicBezTo>
                <a:cubicBezTo>
                  <a:pt x="2769" y="14346"/>
                  <a:pt x="2872" y="14379"/>
                  <a:pt x="3518" y="14414"/>
                </a:cubicBezTo>
                <a:cubicBezTo>
                  <a:pt x="4157" y="14448"/>
                  <a:pt x="4264" y="14427"/>
                  <a:pt x="4597" y="14219"/>
                </a:cubicBezTo>
                <a:lnTo>
                  <a:pt x="4967" y="13987"/>
                </a:lnTo>
                <a:lnTo>
                  <a:pt x="4922" y="14356"/>
                </a:lnTo>
                <a:cubicBezTo>
                  <a:pt x="4775" y="15582"/>
                  <a:pt x="4483" y="16401"/>
                  <a:pt x="4125" y="16588"/>
                </a:cubicBezTo>
                <a:cubicBezTo>
                  <a:pt x="3825" y="16745"/>
                  <a:pt x="3602" y="16649"/>
                  <a:pt x="3442" y="16293"/>
                </a:cubicBezTo>
                <a:cubicBezTo>
                  <a:pt x="3330" y="16044"/>
                  <a:pt x="3200" y="15282"/>
                  <a:pt x="3200" y="14874"/>
                </a:cubicBezTo>
                <a:cubicBezTo>
                  <a:pt x="3200" y="14610"/>
                  <a:pt x="3011" y="14518"/>
                  <a:pt x="2663" y="14619"/>
                </a:cubicBezTo>
                <a:cubicBezTo>
                  <a:pt x="2482" y="14671"/>
                  <a:pt x="2050" y="14763"/>
                  <a:pt x="1704" y="14824"/>
                </a:cubicBezTo>
                <a:cubicBezTo>
                  <a:pt x="739" y="14994"/>
                  <a:pt x="275" y="15128"/>
                  <a:pt x="176" y="15264"/>
                </a:cubicBezTo>
                <a:cubicBezTo>
                  <a:pt x="94" y="15376"/>
                  <a:pt x="92" y="15445"/>
                  <a:pt x="153" y="15967"/>
                </a:cubicBezTo>
                <a:cubicBezTo>
                  <a:pt x="390" y="18013"/>
                  <a:pt x="605" y="18882"/>
                  <a:pt x="1133" y="19900"/>
                </a:cubicBezTo>
                <a:cubicBezTo>
                  <a:pt x="1541" y="20686"/>
                  <a:pt x="2168" y="21281"/>
                  <a:pt x="2710" y="21399"/>
                </a:cubicBezTo>
                <a:cubicBezTo>
                  <a:pt x="3474" y="21565"/>
                  <a:pt x="4077" y="21491"/>
                  <a:pt x="5053" y="21113"/>
                </a:cubicBezTo>
                <a:cubicBezTo>
                  <a:pt x="6028" y="20735"/>
                  <a:pt x="7128" y="18739"/>
                  <a:pt x="7544" y="16592"/>
                </a:cubicBezTo>
                <a:cubicBezTo>
                  <a:pt x="7939" y="14552"/>
                  <a:pt x="8046" y="13282"/>
                  <a:pt x="8045" y="10555"/>
                </a:cubicBezTo>
                <a:cubicBezTo>
                  <a:pt x="8044" y="8341"/>
                  <a:pt x="7977" y="7292"/>
                  <a:pt x="7732" y="5711"/>
                </a:cubicBezTo>
                <a:cubicBezTo>
                  <a:pt x="7379" y="3424"/>
                  <a:pt x="6670" y="1739"/>
                  <a:pt x="5655" y="769"/>
                </a:cubicBezTo>
                <a:cubicBezTo>
                  <a:pt x="5167" y="303"/>
                  <a:pt x="4537" y="47"/>
                  <a:pt x="3907" y="6"/>
                </a:cubicBezTo>
                <a:close/>
                <a:moveTo>
                  <a:pt x="12006" y="967"/>
                </a:moveTo>
                <a:cubicBezTo>
                  <a:pt x="11156" y="984"/>
                  <a:pt x="10295" y="1415"/>
                  <a:pt x="9733" y="2194"/>
                </a:cubicBezTo>
                <a:cubicBezTo>
                  <a:pt x="9045" y="3147"/>
                  <a:pt x="8566" y="4680"/>
                  <a:pt x="8474" y="6232"/>
                </a:cubicBezTo>
                <a:cubicBezTo>
                  <a:pt x="8402" y="7437"/>
                  <a:pt x="8703" y="8999"/>
                  <a:pt x="9167" y="9842"/>
                </a:cubicBezTo>
                <a:lnTo>
                  <a:pt x="9368" y="10208"/>
                </a:lnTo>
                <a:lnTo>
                  <a:pt x="9047" y="10827"/>
                </a:lnTo>
                <a:cubicBezTo>
                  <a:pt x="8835" y="11234"/>
                  <a:pt x="8656" y="11710"/>
                  <a:pt x="8521" y="12222"/>
                </a:cubicBezTo>
                <a:lnTo>
                  <a:pt x="8316" y="12998"/>
                </a:lnTo>
                <a:lnTo>
                  <a:pt x="8316" y="14625"/>
                </a:lnTo>
                <a:cubicBezTo>
                  <a:pt x="8316" y="16243"/>
                  <a:pt x="8315" y="16252"/>
                  <a:pt x="8479" y="16901"/>
                </a:cubicBezTo>
                <a:cubicBezTo>
                  <a:pt x="8784" y="18109"/>
                  <a:pt x="9188" y="18946"/>
                  <a:pt x="9837" y="19718"/>
                </a:cubicBezTo>
                <a:cubicBezTo>
                  <a:pt x="10112" y="20045"/>
                  <a:pt x="10773" y="20533"/>
                  <a:pt x="11070" y="20629"/>
                </a:cubicBezTo>
                <a:cubicBezTo>
                  <a:pt x="11200" y="20671"/>
                  <a:pt x="11767" y="20683"/>
                  <a:pt x="12329" y="20656"/>
                </a:cubicBezTo>
                <a:cubicBezTo>
                  <a:pt x="13274" y="20611"/>
                  <a:pt x="13374" y="20588"/>
                  <a:pt x="13638" y="20363"/>
                </a:cubicBezTo>
                <a:cubicBezTo>
                  <a:pt x="14087" y="19983"/>
                  <a:pt x="14446" y="19493"/>
                  <a:pt x="14766" y="18827"/>
                </a:cubicBezTo>
                <a:cubicBezTo>
                  <a:pt x="15179" y="17967"/>
                  <a:pt x="15347" y="17274"/>
                  <a:pt x="15551" y="15590"/>
                </a:cubicBezTo>
                <a:lnTo>
                  <a:pt x="15583" y="15325"/>
                </a:lnTo>
                <a:lnTo>
                  <a:pt x="15813" y="15509"/>
                </a:lnTo>
                <a:cubicBezTo>
                  <a:pt x="15940" y="15611"/>
                  <a:pt x="16158" y="15727"/>
                  <a:pt x="16298" y="15765"/>
                </a:cubicBezTo>
                <a:cubicBezTo>
                  <a:pt x="16438" y="15803"/>
                  <a:pt x="16569" y="15848"/>
                  <a:pt x="16589" y="15869"/>
                </a:cubicBezTo>
                <a:cubicBezTo>
                  <a:pt x="16608" y="15890"/>
                  <a:pt x="16511" y="16382"/>
                  <a:pt x="16373" y="16962"/>
                </a:cubicBezTo>
                <a:cubicBezTo>
                  <a:pt x="15770" y="19495"/>
                  <a:pt x="15750" y="19636"/>
                  <a:pt x="15962" y="20004"/>
                </a:cubicBezTo>
                <a:cubicBezTo>
                  <a:pt x="16386" y="20740"/>
                  <a:pt x="18128" y="20789"/>
                  <a:pt x="18456" y="20074"/>
                </a:cubicBezTo>
                <a:lnTo>
                  <a:pt x="18582" y="19802"/>
                </a:lnTo>
                <a:lnTo>
                  <a:pt x="18905" y="20011"/>
                </a:lnTo>
                <a:cubicBezTo>
                  <a:pt x="19466" y="20371"/>
                  <a:pt x="19823" y="20458"/>
                  <a:pt x="20252" y="20333"/>
                </a:cubicBezTo>
                <a:cubicBezTo>
                  <a:pt x="21022" y="20109"/>
                  <a:pt x="21348" y="19543"/>
                  <a:pt x="21457" y="18239"/>
                </a:cubicBezTo>
                <a:cubicBezTo>
                  <a:pt x="21548" y="17150"/>
                  <a:pt x="21389" y="15861"/>
                  <a:pt x="21109" y="15402"/>
                </a:cubicBezTo>
                <a:cubicBezTo>
                  <a:pt x="20899" y="15059"/>
                  <a:pt x="20513" y="14743"/>
                  <a:pt x="20155" y="14619"/>
                </a:cubicBezTo>
                <a:cubicBezTo>
                  <a:pt x="19949" y="14547"/>
                  <a:pt x="19780" y="14464"/>
                  <a:pt x="19780" y="14434"/>
                </a:cubicBezTo>
                <a:cubicBezTo>
                  <a:pt x="19780" y="14333"/>
                  <a:pt x="20082" y="12917"/>
                  <a:pt x="20241" y="12272"/>
                </a:cubicBezTo>
                <a:cubicBezTo>
                  <a:pt x="20580" y="10902"/>
                  <a:pt x="20635" y="10513"/>
                  <a:pt x="20500" y="10494"/>
                </a:cubicBezTo>
                <a:cubicBezTo>
                  <a:pt x="20464" y="10489"/>
                  <a:pt x="20317" y="10478"/>
                  <a:pt x="20173" y="10467"/>
                </a:cubicBezTo>
                <a:cubicBezTo>
                  <a:pt x="20029" y="10456"/>
                  <a:pt x="19757" y="10367"/>
                  <a:pt x="19571" y="10269"/>
                </a:cubicBezTo>
                <a:cubicBezTo>
                  <a:pt x="19274" y="10112"/>
                  <a:pt x="19179" y="10102"/>
                  <a:pt x="18765" y="10202"/>
                </a:cubicBezTo>
                <a:cubicBezTo>
                  <a:pt x="18507" y="10264"/>
                  <a:pt x="18250" y="10361"/>
                  <a:pt x="18194" y="10417"/>
                </a:cubicBezTo>
                <a:cubicBezTo>
                  <a:pt x="18138" y="10473"/>
                  <a:pt x="18052" y="10487"/>
                  <a:pt x="18004" y="10450"/>
                </a:cubicBezTo>
                <a:cubicBezTo>
                  <a:pt x="17176" y="9815"/>
                  <a:pt x="15830" y="10151"/>
                  <a:pt x="15330" y="11119"/>
                </a:cubicBezTo>
                <a:lnTo>
                  <a:pt x="15158" y="11455"/>
                </a:lnTo>
                <a:lnTo>
                  <a:pt x="14753" y="10709"/>
                </a:lnTo>
                <a:lnTo>
                  <a:pt x="14349" y="9963"/>
                </a:lnTo>
                <a:lnTo>
                  <a:pt x="14552" y="9576"/>
                </a:lnTo>
                <a:cubicBezTo>
                  <a:pt x="15067" y="8601"/>
                  <a:pt x="15295" y="7457"/>
                  <a:pt x="15254" y="6050"/>
                </a:cubicBezTo>
                <a:cubicBezTo>
                  <a:pt x="15194" y="3929"/>
                  <a:pt x="14498" y="2127"/>
                  <a:pt x="13457" y="1401"/>
                </a:cubicBezTo>
                <a:cubicBezTo>
                  <a:pt x="13023" y="1098"/>
                  <a:pt x="12516" y="957"/>
                  <a:pt x="12006" y="967"/>
                </a:cubicBezTo>
                <a:close/>
                <a:moveTo>
                  <a:pt x="3882" y="5294"/>
                </a:moveTo>
                <a:cubicBezTo>
                  <a:pt x="4045" y="5293"/>
                  <a:pt x="4211" y="5359"/>
                  <a:pt x="4329" y="5495"/>
                </a:cubicBezTo>
                <a:cubicBezTo>
                  <a:pt x="5027" y="6303"/>
                  <a:pt x="5141" y="9075"/>
                  <a:pt x="4511" y="9916"/>
                </a:cubicBezTo>
                <a:cubicBezTo>
                  <a:pt x="4399" y="10064"/>
                  <a:pt x="4243" y="10159"/>
                  <a:pt x="4071" y="10181"/>
                </a:cubicBezTo>
                <a:cubicBezTo>
                  <a:pt x="3694" y="10231"/>
                  <a:pt x="3452" y="9945"/>
                  <a:pt x="3265" y="9230"/>
                </a:cubicBezTo>
                <a:cubicBezTo>
                  <a:pt x="3134" y="8731"/>
                  <a:pt x="3121" y="8593"/>
                  <a:pt x="3124" y="7556"/>
                </a:cubicBezTo>
                <a:cubicBezTo>
                  <a:pt x="3128" y="6284"/>
                  <a:pt x="3200" y="5844"/>
                  <a:pt x="3457" y="5502"/>
                </a:cubicBezTo>
                <a:cubicBezTo>
                  <a:pt x="3560" y="5364"/>
                  <a:pt x="3719" y="5295"/>
                  <a:pt x="3882" y="5294"/>
                </a:cubicBezTo>
                <a:close/>
                <a:moveTo>
                  <a:pt x="11498" y="5707"/>
                </a:moveTo>
                <a:cubicBezTo>
                  <a:pt x="11544" y="5661"/>
                  <a:pt x="11623" y="5749"/>
                  <a:pt x="11755" y="5956"/>
                </a:cubicBezTo>
                <a:cubicBezTo>
                  <a:pt x="12021" y="6375"/>
                  <a:pt x="12128" y="7065"/>
                  <a:pt x="12033" y="7731"/>
                </a:cubicBezTo>
                <a:cubicBezTo>
                  <a:pt x="11990" y="8033"/>
                  <a:pt x="11907" y="8007"/>
                  <a:pt x="11703" y="7633"/>
                </a:cubicBezTo>
                <a:cubicBezTo>
                  <a:pt x="11482" y="7230"/>
                  <a:pt x="11437" y="6996"/>
                  <a:pt x="11437" y="6275"/>
                </a:cubicBezTo>
                <a:cubicBezTo>
                  <a:pt x="11437" y="5937"/>
                  <a:pt x="11451" y="5754"/>
                  <a:pt x="11498" y="5707"/>
                </a:cubicBezTo>
                <a:close/>
                <a:moveTo>
                  <a:pt x="11731" y="12242"/>
                </a:moveTo>
                <a:lnTo>
                  <a:pt x="11923" y="12561"/>
                </a:lnTo>
                <a:cubicBezTo>
                  <a:pt x="12175" y="12975"/>
                  <a:pt x="12243" y="13449"/>
                  <a:pt x="12211" y="14578"/>
                </a:cubicBezTo>
                <a:cubicBezTo>
                  <a:pt x="12183" y="15552"/>
                  <a:pt x="12091" y="15976"/>
                  <a:pt x="11850" y="16242"/>
                </a:cubicBezTo>
                <a:cubicBezTo>
                  <a:pt x="11669" y="16442"/>
                  <a:pt x="11674" y="16442"/>
                  <a:pt x="11546" y="16138"/>
                </a:cubicBezTo>
                <a:cubicBezTo>
                  <a:pt x="11213" y="15345"/>
                  <a:pt x="11237" y="13352"/>
                  <a:pt x="11589" y="12561"/>
                </a:cubicBezTo>
                <a:lnTo>
                  <a:pt x="11731" y="1224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0270" t="33090" r="15089" b="24839"/>
          <a:stretch>
            <a:fillRect/>
          </a:stretch>
        </p:blipFill>
        <p:spPr>
          <a:xfrm>
            <a:off x="16061314" y="4863579"/>
            <a:ext cx="5203102" cy="253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52" fill="norm" stroke="1" extrusionOk="0">
                <a:moveTo>
                  <a:pt x="916" y="10"/>
                </a:moveTo>
                <a:cubicBezTo>
                  <a:pt x="703" y="-4"/>
                  <a:pt x="558" y="-4"/>
                  <a:pt x="532" y="17"/>
                </a:cubicBezTo>
                <a:cubicBezTo>
                  <a:pt x="480" y="58"/>
                  <a:pt x="349" y="496"/>
                  <a:pt x="242" y="988"/>
                </a:cubicBezTo>
                <a:cubicBezTo>
                  <a:pt x="67" y="1790"/>
                  <a:pt x="43" y="2091"/>
                  <a:pt x="12" y="3935"/>
                </a:cubicBezTo>
                <a:cubicBezTo>
                  <a:pt x="-13" y="5361"/>
                  <a:pt x="0" y="6054"/>
                  <a:pt x="56" y="6192"/>
                </a:cubicBezTo>
                <a:cubicBezTo>
                  <a:pt x="106" y="6314"/>
                  <a:pt x="340" y="6415"/>
                  <a:pt x="665" y="6458"/>
                </a:cubicBezTo>
                <a:cubicBezTo>
                  <a:pt x="956" y="6496"/>
                  <a:pt x="1206" y="6554"/>
                  <a:pt x="1220" y="6586"/>
                </a:cubicBezTo>
                <a:cubicBezTo>
                  <a:pt x="1234" y="6618"/>
                  <a:pt x="1219" y="8589"/>
                  <a:pt x="1187" y="10970"/>
                </a:cubicBezTo>
                <a:cubicBezTo>
                  <a:pt x="1155" y="13351"/>
                  <a:pt x="1127" y="16443"/>
                  <a:pt x="1125" y="17837"/>
                </a:cubicBezTo>
                <a:lnTo>
                  <a:pt x="1121" y="20369"/>
                </a:lnTo>
                <a:lnTo>
                  <a:pt x="1316" y="20751"/>
                </a:lnTo>
                <a:cubicBezTo>
                  <a:pt x="1422" y="20959"/>
                  <a:pt x="1620" y="21230"/>
                  <a:pt x="1755" y="21354"/>
                </a:cubicBezTo>
                <a:cubicBezTo>
                  <a:pt x="1952" y="21534"/>
                  <a:pt x="2235" y="21572"/>
                  <a:pt x="3165" y="21543"/>
                </a:cubicBezTo>
                <a:cubicBezTo>
                  <a:pt x="4712" y="21494"/>
                  <a:pt x="4644" y="21596"/>
                  <a:pt x="4645" y="19344"/>
                </a:cubicBezTo>
                <a:cubicBezTo>
                  <a:pt x="4645" y="18391"/>
                  <a:pt x="4665" y="16963"/>
                  <a:pt x="4691" y="16174"/>
                </a:cubicBezTo>
                <a:lnTo>
                  <a:pt x="4737" y="14741"/>
                </a:lnTo>
                <a:lnTo>
                  <a:pt x="4836" y="15429"/>
                </a:lnTo>
                <a:cubicBezTo>
                  <a:pt x="4981" y="16448"/>
                  <a:pt x="5477" y="18061"/>
                  <a:pt x="5870" y="18788"/>
                </a:cubicBezTo>
                <a:cubicBezTo>
                  <a:pt x="6216" y="19427"/>
                  <a:pt x="6545" y="19796"/>
                  <a:pt x="7075" y="20137"/>
                </a:cubicBezTo>
                <a:cubicBezTo>
                  <a:pt x="7230" y="20236"/>
                  <a:pt x="7389" y="20365"/>
                  <a:pt x="7427" y="20423"/>
                </a:cubicBezTo>
                <a:cubicBezTo>
                  <a:pt x="7466" y="20482"/>
                  <a:pt x="7687" y="20678"/>
                  <a:pt x="7920" y="20858"/>
                </a:cubicBezTo>
                <a:cubicBezTo>
                  <a:pt x="8293" y="21149"/>
                  <a:pt x="8467" y="21187"/>
                  <a:pt x="9400" y="21182"/>
                </a:cubicBezTo>
                <a:cubicBezTo>
                  <a:pt x="10387" y="21177"/>
                  <a:pt x="10483" y="21151"/>
                  <a:pt x="10875" y="20794"/>
                </a:cubicBezTo>
                <a:cubicBezTo>
                  <a:pt x="11422" y="20297"/>
                  <a:pt x="11964" y="19433"/>
                  <a:pt x="12311" y="18501"/>
                </a:cubicBezTo>
                <a:cubicBezTo>
                  <a:pt x="12833" y="17100"/>
                  <a:pt x="13306" y="14300"/>
                  <a:pt x="13308" y="12603"/>
                </a:cubicBezTo>
                <a:cubicBezTo>
                  <a:pt x="13309" y="12151"/>
                  <a:pt x="13334" y="11751"/>
                  <a:pt x="13364" y="11712"/>
                </a:cubicBezTo>
                <a:cubicBezTo>
                  <a:pt x="13395" y="11674"/>
                  <a:pt x="13616" y="11596"/>
                  <a:pt x="13855" y="11540"/>
                </a:cubicBezTo>
                <a:lnTo>
                  <a:pt x="14290" y="11443"/>
                </a:lnTo>
                <a:lnTo>
                  <a:pt x="13378" y="15176"/>
                </a:lnTo>
                <a:cubicBezTo>
                  <a:pt x="12876" y="17229"/>
                  <a:pt x="12466" y="19012"/>
                  <a:pt x="12465" y="19138"/>
                </a:cubicBezTo>
                <a:cubicBezTo>
                  <a:pt x="12464" y="19434"/>
                  <a:pt x="12638" y="19728"/>
                  <a:pt x="12992" y="20032"/>
                </a:cubicBezTo>
                <a:cubicBezTo>
                  <a:pt x="13376" y="20361"/>
                  <a:pt x="13756" y="20510"/>
                  <a:pt x="14767" y="20720"/>
                </a:cubicBezTo>
                <a:cubicBezTo>
                  <a:pt x="15757" y="20926"/>
                  <a:pt x="15904" y="20834"/>
                  <a:pt x="16116" y="19867"/>
                </a:cubicBezTo>
                <a:cubicBezTo>
                  <a:pt x="16224" y="19375"/>
                  <a:pt x="16251" y="19337"/>
                  <a:pt x="16445" y="19432"/>
                </a:cubicBezTo>
                <a:cubicBezTo>
                  <a:pt x="19223" y="20792"/>
                  <a:pt x="20205" y="20737"/>
                  <a:pt x="21001" y="19165"/>
                </a:cubicBezTo>
                <a:cubicBezTo>
                  <a:pt x="21419" y="18340"/>
                  <a:pt x="21584" y="17409"/>
                  <a:pt x="21585" y="15877"/>
                </a:cubicBezTo>
                <a:cubicBezTo>
                  <a:pt x="21587" y="13790"/>
                  <a:pt x="21230" y="12362"/>
                  <a:pt x="20522" y="11621"/>
                </a:cubicBezTo>
                <a:cubicBezTo>
                  <a:pt x="20211" y="11297"/>
                  <a:pt x="20081" y="11255"/>
                  <a:pt x="19175" y="11213"/>
                </a:cubicBezTo>
                <a:cubicBezTo>
                  <a:pt x="18623" y="11187"/>
                  <a:pt x="18170" y="11145"/>
                  <a:pt x="18170" y="11119"/>
                </a:cubicBezTo>
                <a:cubicBezTo>
                  <a:pt x="18170" y="11092"/>
                  <a:pt x="18411" y="10042"/>
                  <a:pt x="18706" y="8785"/>
                </a:cubicBezTo>
                <a:cubicBezTo>
                  <a:pt x="20004" y="3247"/>
                  <a:pt x="20017" y="3190"/>
                  <a:pt x="19949" y="2967"/>
                </a:cubicBezTo>
                <a:cubicBezTo>
                  <a:pt x="19912" y="2848"/>
                  <a:pt x="19654" y="2603"/>
                  <a:pt x="19376" y="2425"/>
                </a:cubicBezTo>
                <a:lnTo>
                  <a:pt x="18869" y="2101"/>
                </a:lnTo>
                <a:lnTo>
                  <a:pt x="18220" y="2462"/>
                </a:lnTo>
                <a:cubicBezTo>
                  <a:pt x="17863" y="2660"/>
                  <a:pt x="17374" y="2924"/>
                  <a:pt x="17133" y="3052"/>
                </a:cubicBezTo>
                <a:lnTo>
                  <a:pt x="16695" y="3284"/>
                </a:lnTo>
                <a:lnTo>
                  <a:pt x="16429" y="2853"/>
                </a:lnTo>
                <a:cubicBezTo>
                  <a:pt x="15618" y="1548"/>
                  <a:pt x="14786" y="1359"/>
                  <a:pt x="13626" y="2215"/>
                </a:cubicBezTo>
                <a:cubicBezTo>
                  <a:pt x="13316" y="2444"/>
                  <a:pt x="12863" y="2778"/>
                  <a:pt x="12620" y="2954"/>
                </a:cubicBezTo>
                <a:lnTo>
                  <a:pt x="12179" y="3271"/>
                </a:lnTo>
                <a:lnTo>
                  <a:pt x="11846" y="2708"/>
                </a:lnTo>
                <a:cubicBezTo>
                  <a:pt x="11274" y="1735"/>
                  <a:pt x="10965" y="1390"/>
                  <a:pt x="10391" y="1089"/>
                </a:cubicBezTo>
                <a:cubicBezTo>
                  <a:pt x="9342" y="540"/>
                  <a:pt x="8511" y="754"/>
                  <a:pt x="7523" y="1831"/>
                </a:cubicBezTo>
                <a:cubicBezTo>
                  <a:pt x="6848" y="2566"/>
                  <a:pt x="5930" y="3759"/>
                  <a:pt x="5771" y="4104"/>
                </a:cubicBezTo>
                <a:cubicBezTo>
                  <a:pt x="5368" y="4978"/>
                  <a:pt x="5021" y="6165"/>
                  <a:pt x="4846" y="7281"/>
                </a:cubicBezTo>
                <a:lnTo>
                  <a:pt x="4720" y="8087"/>
                </a:lnTo>
                <a:lnTo>
                  <a:pt x="4763" y="4478"/>
                </a:lnTo>
                <a:cubicBezTo>
                  <a:pt x="4803" y="1125"/>
                  <a:pt x="4797" y="853"/>
                  <a:pt x="4679" y="654"/>
                </a:cubicBezTo>
                <a:cubicBezTo>
                  <a:pt x="4591" y="503"/>
                  <a:pt x="4289" y="413"/>
                  <a:pt x="3665" y="344"/>
                </a:cubicBezTo>
                <a:cubicBezTo>
                  <a:pt x="3176" y="289"/>
                  <a:pt x="2294" y="177"/>
                  <a:pt x="1703" y="94"/>
                </a:cubicBezTo>
                <a:cubicBezTo>
                  <a:pt x="1407" y="53"/>
                  <a:pt x="1128" y="24"/>
                  <a:pt x="916" y="1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02404" y="8368783"/>
            <a:ext cx="7920921" cy="4745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Features utilisées :"/>
          <p:cNvSpPr txBox="1"/>
          <p:nvPr/>
        </p:nvSpPr>
        <p:spPr>
          <a:xfrm>
            <a:off x="1260544" y="2824288"/>
            <a:ext cx="575918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Features utilisées : 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6941" y="342273"/>
            <a:ext cx="20270118" cy="1658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686" y="4549237"/>
            <a:ext cx="3630684" cy="517027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itre"/>
          <p:cNvSpPr txBox="1"/>
          <p:nvPr/>
        </p:nvSpPr>
        <p:spPr>
          <a:xfrm>
            <a:off x="1681522" y="9874088"/>
            <a:ext cx="153501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Titre</a:t>
            </a:r>
          </a:p>
        </p:txBody>
      </p:sp>
      <p:sp>
        <p:nvSpPr>
          <p:cNvPr id="250" name="Type"/>
          <p:cNvSpPr txBox="1"/>
          <p:nvPr/>
        </p:nvSpPr>
        <p:spPr>
          <a:xfrm>
            <a:off x="8490645" y="6683526"/>
            <a:ext cx="160968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Type</a:t>
            </a:r>
          </a:p>
        </p:txBody>
      </p:sp>
      <p:pic>
        <p:nvPicPr>
          <p:cNvPr id="251" name="Capture d’écran 2024-02-17 à 14.34.24.png" descr="Capture d’écran 2024-02-17 à 14.34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8456" y="4549237"/>
            <a:ext cx="5534065" cy="1770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22144" y="9025448"/>
            <a:ext cx="4382001" cy="259898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Année de sortie"/>
          <p:cNvSpPr txBox="1"/>
          <p:nvPr/>
        </p:nvSpPr>
        <p:spPr>
          <a:xfrm>
            <a:off x="4480052" y="11307460"/>
            <a:ext cx="486618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Année de sortie 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33595" y="4008777"/>
            <a:ext cx="4510872" cy="187408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Durée du film"/>
          <p:cNvSpPr txBox="1"/>
          <p:nvPr/>
        </p:nvSpPr>
        <p:spPr>
          <a:xfrm>
            <a:off x="13879414" y="5963379"/>
            <a:ext cx="401923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Durée du film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172128" y="8507386"/>
            <a:ext cx="5381202" cy="3635104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Casting"/>
          <p:cNvSpPr txBox="1"/>
          <p:nvPr/>
        </p:nvSpPr>
        <p:spPr>
          <a:xfrm>
            <a:off x="12671125" y="12148132"/>
            <a:ext cx="2383207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Casting</a:t>
            </a:r>
          </a:p>
        </p:txBody>
      </p:sp>
      <p:pic>
        <p:nvPicPr>
          <p:cNvPr id="258" name="Capture d’écran 2024-02-18 à 17.39.39.png" descr="Capture d’écran 2024-02-18 à 17.39.3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715540" y="2622479"/>
            <a:ext cx="3842144" cy="10847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13154384"/>
            <a:ext cx="3217844" cy="101601"/>
          </a:xfrm>
          <a:prstGeom prst="rect">
            <a:avLst/>
          </a:prstGeom>
        </p:spPr>
      </p:pic>
      <p:pic>
        <p:nvPicPr>
          <p:cNvPr id="261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12720832"/>
            <a:ext cx="3217844" cy="101601"/>
          </a:xfrm>
          <a:prstGeom prst="rect">
            <a:avLst/>
          </a:prstGeom>
        </p:spPr>
      </p:pic>
      <p:pic>
        <p:nvPicPr>
          <p:cNvPr id="263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12287281"/>
            <a:ext cx="3217844" cy="101601"/>
          </a:xfrm>
          <a:prstGeom prst="rect">
            <a:avLst/>
          </a:prstGeom>
        </p:spPr>
      </p:pic>
      <p:pic>
        <p:nvPicPr>
          <p:cNvPr id="265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11828330"/>
            <a:ext cx="3217844" cy="101601"/>
          </a:xfrm>
          <a:prstGeom prst="rect">
            <a:avLst/>
          </a:prstGeom>
        </p:spPr>
      </p:pic>
      <p:pic>
        <p:nvPicPr>
          <p:cNvPr id="267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11320185"/>
            <a:ext cx="3217844" cy="101601"/>
          </a:xfrm>
          <a:prstGeom prst="rect">
            <a:avLst/>
          </a:prstGeom>
        </p:spPr>
      </p:pic>
      <p:pic>
        <p:nvPicPr>
          <p:cNvPr id="269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10873933"/>
            <a:ext cx="3217844" cy="101601"/>
          </a:xfrm>
          <a:prstGeom prst="rect">
            <a:avLst/>
          </a:prstGeom>
        </p:spPr>
      </p:pic>
      <p:pic>
        <p:nvPicPr>
          <p:cNvPr id="271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10389582"/>
            <a:ext cx="3217844" cy="101601"/>
          </a:xfrm>
          <a:prstGeom prst="rect">
            <a:avLst/>
          </a:prstGeom>
        </p:spPr>
      </p:pic>
      <p:pic>
        <p:nvPicPr>
          <p:cNvPr id="273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7093360"/>
            <a:ext cx="3217844" cy="101601"/>
          </a:xfrm>
          <a:prstGeom prst="rect">
            <a:avLst/>
          </a:prstGeom>
        </p:spPr>
      </p:pic>
      <p:pic>
        <p:nvPicPr>
          <p:cNvPr id="275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6641549"/>
            <a:ext cx="3217844" cy="101601"/>
          </a:xfrm>
          <a:prstGeom prst="rect">
            <a:avLst/>
          </a:prstGeom>
        </p:spPr>
      </p:pic>
      <p:pic>
        <p:nvPicPr>
          <p:cNvPr id="277" name="Ligne Ligne" descr="Ligne Lig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194751" y="5256888"/>
            <a:ext cx="3217844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Quel Modèle ?"/>
          <p:cNvSpPr txBox="1"/>
          <p:nvPr/>
        </p:nvSpPr>
        <p:spPr>
          <a:xfrm>
            <a:off x="9913302" y="2523512"/>
            <a:ext cx="455739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Quel Modèle ? 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8099" t="3839" r="31670" b="2860"/>
          <a:stretch>
            <a:fillRect/>
          </a:stretch>
        </p:blipFill>
        <p:spPr>
          <a:xfrm>
            <a:off x="5442319" y="4118343"/>
            <a:ext cx="2441028" cy="8485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600" fill="norm" stroke="1" extrusionOk="0">
                <a:moveTo>
                  <a:pt x="10398" y="0"/>
                </a:moveTo>
                <a:cubicBezTo>
                  <a:pt x="10110" y="0"/>
                  <a:pt x="10020" y="9"/>
                  <a:pt x="9893" y="47"/>
                </a:cubicBezTo>
                <a:cubicBezTo>
                  <a:pt x="9808" y="73"/>
                  <a:pt x="9720" y="95"/>
                  <a:pt x="9693" y="95"/>
                </a:cubicBezTo>
                <a:cubicBezTo>
                  <a:pt x="9558" y="95"/>
                  <a:pt x="8731" y="371"/>
                  <a:pt x="8600" y="460"/>
                </a:cubicBezTo>
                <a:cubicBezTo>
                  <a:pt x="8451" y="561"/>
                  <a:pt x="8409" y="671"/>
                  <a:pt x="8509" y="689"/>
                </a:cubicBezTo>
                <a:cubicBezTo>
                  <a:pt x="8586" y="703"/>
                  <a:pt x="8657" y="841"/>
                  <a:pt x="8607" y="878"/>
                </a:cubicBezTo>
                <a:cubicBezTo>
                  <a:pt x="8585" y="894"/>
                  <a:pt x="8540" y="908"/>
                  <a:pt x="8505" y="908"/>
                </a:cubicBezTo>
                <a:cubicBezTo>
                  <a:pt x="8395" y="908"/>
                  <a:pt x="7750" y="1104"/>
                  <a:pt x="7570" y="1192"/>
                </a:cubicBezTo>
                <a:cubicBezTo>
                  <a:pt x="7156" y="1394"/>
                  <a:pt x="7170" y="1363"/>
                  <a:pt x="7149" y="1964"/>
                </a:cubicBezTo>
                <a:lnTo>
                  <a:pt x="7132" y="2520"/>
                </a:lnTo>
                <a:lnTo>
                  <a:pt x="7363" y="2601"/>
                </a:lnTo>
                <a:cubicBezTo>
                  <a:pt x="7491" y="2646"/>
                  <a:pt x="7598" y="2691"/>
                  <a:pt x="7598" y="2700"/>
                </a:cubicBezTo>
                <a:cubicBezTo>
                  <a:pt x="7598" y="2710"/>
                  <a:pt x="7653" y="2732"/>
                  <a:pt x="7720" y="2750"/>
                </a:cubicBezTo>
                <a:cubicBezTo>
                  <a:pt x="7788" y="2767"/>
                  <a:pt x="7953" y="2865"/>
                  <a:pt x="8088" y="2966"/>
                </a:cubicBezTo>
                <a:cubicBezTo>
                  <a:pt x="8224" y="3067"/>
                  <a:pt x="8396" y="3187"/>
                  <a:pt x="8470" y="3234"/>
                </a:cubicBezTo>
                <a:cubicBezTo>
                  <a:pt x="8653" y="3348"/>
                  <a:pt x="8651" y="3482"/>
                  <a:pt x="8463" y="3555"/>
                </a:cubicBezTo>
                <a:cubicBezTo>
                  <a:pt x="8384" y="3586"/>
                  <a:pt x="8320" y="3619"/>
                  <a:pt x="8320" y="3628"/>
                </a:cubicBezTo>
                <a:cubicBezTo>
                  <a:pt x="8320" y="3650"/>
                  <a:pt x="7642" y="3820"/>
                  <a:pt x="7346" y="3872"/>
                </a:cubicBezTo>
                <a:cubicBezTo>
                  <a:pt x="7215" y="3895"/>
                  <a:pt x="7026" y="3919"/>
                  <a:pt x="6925" y="3926"/>
                </a:cubicBezTo>
                <a:cubicBezTo>
                  <a:pt x="6825" y="3932"/>
                  <a:pt x="6743" y="3943"/>
                  <a:pt x="6743" y="3950"/>
                </a:cubicBezTo>
                <a:cubicBezTo>
                  <a:pt x="6743" y="3972"/>
                  <a:pt x="6371" y="4029"/>
                  <a:pt x="6224" y="4029"/>
                </a:cubicBezTo>
                <a:cubicBezTo>
                  <a:pt x="6149" y="4029"/>
                  <a:pt x="6088" y="4038"/>
                  <a:pt x="6088" y="4048"/>
                </a:cubicBezTo>
                <a:cubicBezTo>
                  <a:pt x="6088" y="4058"/>
                  <a:pt x="5972" y="4066"/>
                  <a:pt x="5832" y="4066"/>
                </a:cubicBezTo>
                <a:cubicBezTo>
                  <a:pt x="5686" y="4066"/>
                  <a:pt x="5542" y="4078"/>
                  <a:pt x="5495" y="4094"/>
                </a:cubicBezTo>
                <a:cubicBezTo>
                  <a:pt x="5450" y="4110"/>
                  <a:pt x="5352" y="4124"/>
                  <a:pt x="5278" y="4124"/>
                </a:cubicBezTo>
                <a:cubicBezTo>
                  <a:pt x="5134" y="4124"/>
                  <a:pt x="4780" y="4153"/>
                  <a:pt x="4511" y="4187"/>
                </a:cubicBezTo>
                <a:cubicBezTo>
                  <a:pt x="4111" y="4239"/>
                  <a:pt x="3553" y="4370"/>
                  <a:pt x="3558" y="4412"/>
                </a:cubicBezTo>
                <a:cubicBezTo>
                  <a:pt x="3559" y="4419"/>
                  <a:pt x="3477" y="4456"/>
                  <a:pt x="3375" y="4492"/>
                </a:cubicBezTo>
                <a:cubicBezTo>
                  <a:pt x="3238" y="4542"/>
                  <a:pt x="3174" y="4592"/>
                  <a:pt x="3130" y="4686"/>
                </a:cubicBezTo>
                <a:cubicBezTo>
                  <a:pt x="3098" y="4756"/>
                  <a:pt x="3043" y="4861"/>
                  <a:pt x="3007" y="4918"/>
                </a:cubicBezTo>
                <a:cubicBezTo>
                  <a:pt x="2882" y="5118"/>
                  <a:pt x="2813" y="5249"/>
                  <a:pt x="2773" y="5369"/>
                </a:cubicBezTo>
                <a:cubicBezTo>
                  <a:pt x="2750" y="5436"/>
                  <a:pt x="2706" y="5504"/>
                  <a:pt x="2675" y="5521"/>
                </a:cubicBezTo>
                <a:cubicBezTo>
                  <a:pt x="2644" y="5538"/>
                  <a:pt x="2616" y="5674"/>
                  <a:pt x="2611" y="5824"/>
                </a:cubicBezTo>
                <a:cubicBezTo>
                  <a:pt x="2607" y="5974"/>
                  <a:pt x="2574" y="6109"/>
                  <a:pt x="2541" y="6127"/>
                </a:cubicBezTo>
                <a:cubicBezTo>
                  <a:pt x="2509" y="6145"/>
                  <a:pt x="2479" y="6220"/>
                  <a:pt x="2471" y="6295"/>
                </a:cubicBezTo>
                <a:cubicBezTo>
                  <a:pt x="2464" y="6369"/>
                  <a:pt x="2430" y="6431"/>
                  <a:pt x="2398" y="6431"/>
                </a:cubicBezTo>
                <a:cubicBezTo>
                  <a:pt x="2366" y="6431"/>
                  <a:pt x="2340" y="6544"/>
                  <a:pt x="2342" y="6682"/>
                </a:cubicBezTo>
                <a:cubicBezTo>
                  <a:pt x="2345" y="6976"/>
                  <a:pt x="2194" y="7346"/>
                  <a:pt x="2040" y="7418"/>
                </a:cubicBezTo>
                <a:cubicBezTo>
                  <a:pt x="2017" y="7429"/>
                  <a:pt x="1989" y="7466"/>
                  <a:pt x="1977" y="7498"/>
                </a:cubicBezTo>
                <a:cubicBezTo>
                  <a:pt x="1957" y="7554"/>
                  <a:pt x="1801" y="7715"/>
                  <a:pt x="1679" y="7808"/>
                </a:cubicBezTo>
                <a:cubicBezTo>
                  <a:pt x="1648" y="7832"/>
                  <a:pt x="1623" y="7880"/>
                  <a:pt x="1623" y="7915"/>
                </a:cubicBezTo>
                <a:cubicBezTo>
                  <a:pt x="1623" y="7950"/>
                  <a:pt x="1576" y="8045"/>
                  <a:pt x="1522" y="8126"/>
                </a:cubicBezTo>
                <a:cubicBezTo>
                  <a:pt x="1467" y="8208"/>
                  <a:pt x="1405" y="8358"/>
                  <a:pt x="1382" y="8460"/>
                </a:cubicBezTo>
                <a:cubicBezTo>
                  <a:pt x="1358" y="8561"/>
                  <a:pt x="1314" y="8649"/>
                  <a:pt x="1283" y="8655"/>
                </a:cubicBezTo>
                <a:cubicBezTo>
                  <a:pt x="1253" y="8660"/>
                  <a:pt x="1227" y="8758"/>
                  <a:pt x="1227" y="8873"/>
                </a:cubicBezTo>
                <a:cubicBezTo>
                  <a:pt x="1227" y="8987"/>
                  <a:pt x="1203" y="9096"/>
                  <a:pt x="1171" y="9113"/>
                </a:cubicBezTo>
                <a:cubicBezTo>
                  <a:pt x="1139" y="9131"/>
                  <a:pt x="1092" y="9307"/>
                  <a:pt x="1066" y="9504"/>
                </a:cubicBezTo>
                <a:cubicBezTo>
                  <a:pt x="1041" y="9702"/>
                  <a:pt x="1001" y="9873"/>
                  <a:pt x="979" y="9883"/>
                </a:cubicBezTo>
                <a:cubicBezTo>
                  <a:pt x="956" y="9893"/>
                  <a:pt x="917" y="9948"/>
                  <a:pt x="891" y="10005"/>
                </a:cubicBezTo>
                <a:cubicBezTo>
                  <a:pt x="865" y="10062"/>
                  <a:pt x="813" y="10174"/>
                  <a:pt x="779" y="10252"/>
                </a:cubicBezTo>
                <a:cubicBezTo>
                  <a:pt x="716" y="10394"/>
                  <a:pt x="685" y="10434"/>
                  <a:pt x="562" y="10508"/>
                </a:cubicBezTo>
                <a:cubicBezTo>
                  <a:pt x="525" y="10531"/>
                  <a:pt x="509" y="10610"/>
                  <a:pt x="530" y="10688"/>
                </a:cubicBezTo>
                <a:cubicBezTo>
                  <a:pt x="550" y="10765"/>
                  <a:pt x="572" y="10845"/>
                  <a:pt x="576" y="10866"/>
                </a:cubicBezTo>
                <a:cubicBezTo>
                  <a:pt x="579" y="10887"/>
                  <a:pt x="551" y="10942"/>
                  <a:pt x="509" y="10989"/>
                </a:cubicBezTo>
                <a:cubicBezTo>
                  <a:pt x="467" y="11036"/>
                  <a:pt x="406" y="11130"/>
                  <a:pt x="376" y="11197"/>
                </a:cubicBezTo>
                <a:cubicBezTo>
                  <a:pt x="345" y="11265"/>
                  <a:pt x="246" y="11377"/>
                  <a:pt x="155" y="11447"/>
                </a:cubicBezTo>
                <a:cubicBezTo>
                  <a:pt x="45" y="11531"/>
                  <a:pt x="-7" y="11622"/>
                  <a:pt x="1" y="11716"/>
                </a:cubicBezTo>
                <a:cubicBezTo>
                  <a:pt x="9" y="11809"/>
                  <a:pt x="75" y="11905"/>
                  <a:pt x="201" y="11999"/>
                </a:cubicBezTo>
                <a:cubicBezTo>
                  <a:pt x="296" y="12071"/>
                  <a:pt x="376" y="12158"/>
                  <a:pt x="376" y="12192"/>
                </a:cubicBezTo>
                <a:cubicBezTo>
                  <a:pt x="376" y="12263"/>
                  <a:pt x="483" y="12344"/>
                  <a:pt x="653" y="12397"/>
                </a:cubicBezTo>
                <a:cubicBezTo>
                  <a:pt x="716" y="12418"/>
                  <a:pt x="768" y="12440"/>
                  <a:pt x="768" y="12447"/>
                </a:cubicBezTo>
                <a:cubicBezTo>
                  <a:pt x="768" y="12454"/>
                  <a:pt x="878" y="12474"/>
                  <a:pt x="1014" y="12491"/>
                </a:cubicBezTo>
                <a:cubicBezTo>
                  <a:pt x="1149" y="12508"/>
                  <a:pt x="1350" y="12538"/>
                  <a:pt x="1459" y="12558"/>
                </a:cubicBezTo>
                <a:cubicBezTo>
                  <a:pt x="1603" y="12585"/>
                  <a:pt x="1780" y="12594"/>
                  <a:pt x="2128" y="12595"/>
                </a:cubicBezTo>
                <a:cubicBezTo>
                  <a:pt x="2566" y="12597"/>
                  <a:pt x="2612" y="12593"/>
                  <a:pt x="2713" y="12549"/>
                </a:cubicBezTo>
                <a:cubicBezTo>
                  <a:pt x="2773" y="12523"/>
                  <a:pt x="2873" y="12493"/>
                  <a:pt x="2934" y="12483"/>
                </a:cubicBezTo>
                <a:cubicBezTo>
                  <a:pt x="3033" y="12468"/>
                  <a:pt x="3039" y="12477"/>
                  <a:pt x="2997" y="12565"/>
                </a:cubicBezTo>
                <a:cubicBezTo>
                  <a:pt x="2971" y="12619"/>
                  <a:pt x="2919" y="12697"/>
                  <a:pt x="2881" y="12739"/>
                </a:cubicBezTo>
                <a:cubicBezTo>
                  <a:pt x="2844" y="12781"/>
                  <a:pt x="2791" y="12865"/>
                  <a:pt x="2766" y="12928"/>
                </a:cubicBezTo>
                <a:cubicBezTo>
                  <a:pt x="2719" y="13044"/>
                  <a:pt x="2483" y="13203"/>
                  <a:pt x="2145" y="13345"/>
                </a:cubicBezTo>
                <a:cubicBezTo>
                  <a:pt x="1997" y="13408"/>
                  <a:pt x="1963" y="13439"/>
                  <a:pt x="1977" y="13516"/>
                </a:cubicBezTo>
                <a:cubicBezTo>
                  <a:pt x="1991" y="13593"/>
                  <a:pt x="2034" y="13620"/>
                  <a:pt x="2209" y="13670"/>
                </a:cubicBezTo>
                <a:cubicBezTo>
                  <a:pt x="2325" y="13704"/>
                  <a:pt x="2470" y="13732"/>
                  <a:pt x="2531" y="13732"/>
                </a:cubicBezTo>
                <a:cubicBezTo>
                  <a:pt x="2591" y="13732"/>
                  <a:pt x="2709" y="13754"/>
                  <a:pt x="2794" y="13779"/>
                </a:cubicBezTo>
                <a:cubicBezTo>
                  <a:pt x="2906" y="13814"/>
                  <a:pt x="3017" y="13826"/>
                  <a:pt x="3200" y="13826"/>
                </a:cubicBezTo>
                <a:cubicBezTo>
                  <a:pt x="3339" y="13826"/>
                  <a:pt x="3468" y="13834"/>
                  <a:pt x="3488" y="13843"/>
                </a:cubicBezTo>
                <a:cubicBezTo>
                  <a:pt x="3507" y="13852"/>
                  <a:pt x="3622" y="13865"/>
                  <a:pt x="3740" y="13870"/>
                </a:cubicBezTo>
                <a:cubicBezTo>
                  <a:pt x="3972" y="13881"/>
                  <a:pt x="4596" y="13924"/>
                  <a:pt x="4633" y="13932"/>
                </a:cubicBezTo>
                <a:cubicBezTo>
                  <a:pt x="4661" y="13938"/>
                  <a:pt x="4694" y="14009"/>
                  <a:pt x="4770" y="14223"/>
                </a:cubicBezTo>
                <a:cubicBezTo>
                  <a:pt x="4801" y="14311"/>
                  <a:pt x="4859" y="14419"/>
                  <a:pt x="4900" y="14460"/>
                </a:cubicBezTo>
                <a:cubicBezTo>
                  <a:pt x="5020" y="14585"/>
                  <a:pt x="5166" y="14833"/>
                  <a:pt x="5166" y="14913"/>
                </a:cubicBezTo>
                <a:cubicBezTo>
                  <a:pt x="5166" y="14954"/>
                  <a:pt x="5194" y="15013"/>
                  <a:pt x="5229" y="15045"/>
                </a:cubicBezTo>
                <a:cubicBezTo>
                  <a:pt x="5264" y="15077"/>
                  <a:pt x="5355" y="15171"/>
                  <a:pt x="5429" y="15254"/>
                </a:cubicBezTo>
                <a:cubicBezTo>
                  <a:pt x="5610" y="15458"/>
                  <a:pt x="5594" y="15444"/>
                  <a:pt x="5790" y="15604"/>
                </a:cubicBezTo>
                <a:cubicBezTo>
                  <a:pt x="5885" y="15682"/>
                  <a:pt x="5973" y="15760"/>
                  <a:pt x="5986" y="15778"/>
                </a:cubicBezTo>
                <a:cubicBezTo>
                  <a:pt x="5999" y="15795"/>
                  <a:pt x="6085" y="15842"/>
                  <a:pt x="6175" y="15882"/>
                </a:cubicBezTo>
                <a:cubicBezTo>
                  <a:pt x="6266" y="15922"/>
                  <a:pt x="6355" y="15980"/>
                  <a:pt x="6371" y="16011"/>
                </a:cubicBezTo>
                <a:cubicBezTo>
                  <a:pt x="6388" y="16042"/>
                  <a:pt x="6465" y="16118"/>
                  <a:pt x="6543" y="16181"/>
                </a:cubicBezTo>
                <a:cubicBezTo>
                  <a:pt x="6622" y="16243"/>
                  <a:pt x="6704" y="16316"/>
                  <a:pt x="6725" y="16341"/>
                </a:cubicBezTo>
                <a:cubicBezTo>
                  <a:pt x="6747" y="16367"/>
                  <a:pt x="6847" y="16432"/>
                  <a:pt x="6950" y="16486"/>
                </a:cubicBezTo>
                <a:cubicBezTo>
                  <a:pt x="7052" y="16540"/>
                  <a:pt x="7139" y="16597"/>
                  <a:pt x="7139" y="16613"/>
                </a:cubicBezTo>
                <a:cubicBezTo>
                  <a:pt x="7139" y="16629"/>
                  <a:pt x="7161" y="16644"/>
                  <a:pt x="7188" y="16648"/>
                </a:cubicBezTo>
                <a:cubicBezTo>
                  <a:pt x="7250" y="16655"/>
                  <a:pt x="7727" y="16935"/>
                  <a:pt x="7727" y="16964"/>
                </a:cubicBezTo>
                <a:cubicBezTo>
                  <a:pt x="7727" y="16975"/>
                  <a:pt x="7755" y="16985"/>
                  <a:pt x="7787" y="16985"/>
                </a:cubicBezTo>
                <a:cubicBezTo>
                  <a:pt x="7850" y="16985"/>
                  <a:pt x="7932" y="17042"/>
                  <a:pt x="8057" y="17174"/>
                </a:cubicBezTo>
                <a:cubicBezTo>
                  <a:pt x="8101" y="17221"/>
                  <a:pt x="8163" y="17283"/>
                  <a:pt x="8194" y="17312"/>
                </a:cubicBezTo>
                <a:cubicBezTo>
                  <a:pt x="8224" y="17341"/>
                  <a:pt x="8267" y="17429"/>
                  <a:pt x="8292" y="17506"/>
                </a:cubicBezTo>
                <a:cubicBezTo>
                  <a:pt x="8316" y="17584"/>
                  <a:pt x="8362" y="17647"/>
                  <a:pt x="8393" y="17647"/>
                </a:cubicBezTo>
                <a:cubicBezTo>
                  <a:pt x="8424" y="17647"/>
                  <a:pt x="8449" y="17677"/>
                  <a:pt x="8449" y="17712"/>
                </a:cubicBezTo>
                <a:cubicBezTo>
                  <a:pt x="8449" y="17748"/>
                  <a:pt x="8480" y="17799"/>
                  <a:pt x="8516" y="17825"/>
                </a:cubicBezTo>
                <a:cubicBezTo>
                  <a:pt x="8551" y="17852"/>
                  <a:pt x="8597" y="17953"/>
                  <a:pt x="8621" y="18050"/>
                </a:cubicBezTo>
                <a:cubicBezTo>
                  <a:pt x="8657" y="18196"/>
                  <a:pt x="8648" y="18231"/>
                  <a:pt x="8561" y="18256"/>
                </a:cubicBezTo>
                <a:cubicBezTo>
                  <a:pt x="8385" y="18307"/>
                  <a:pt x="8191" y="18419"/>
                  <a:pt x="8148" y="18496"/>
                </a:cubicBezTo>
                <a:cubicBezTo>
                  <a:pt x="8104" y="18575"/>
                  <a:pt x="8256" y="18724"/>
                  <a:pt x="8446" y="18788"/>
                </a:cubicBezTo>
                <a:cubicBezTo>
                  <a:pt x="8571" y="18831"/>
                  <a:pt x="8862" y="18876"/>
                  <a:pt x="9010" y="18876"/>
                </a:cubicBezTo>
                <a:cubicBezTo>
                  <a:pt x="9070" y="18876"/>
                  <a:pt x="9219" y="18890"/>
                  <a:pt x="9339" y="18906"/>
                </a:cubicBezTo>
                <a:lnTo>
                  <a:pt x="9557" y="18936"/>
                </a:lnTo>
                <a:lnTo>
                  <a:pt x="9452" y="19014"/>
                </a:lnTo>
                <a:cubicBezTo>
                  <a:pt x="9393" y="19058"/>
                  <a:pt x="9323" y="19174"/>
                  <a:pt x="9294" y="19273"/>
                </a:cubicBezTo>
                <a:cubicBezTo>
                  <a:pt x="9265" y="19372"/>
                  <a:pt x="9224" y="19505"/>
                  <a:pt x="9203" y="19567"/>
                </a:cubicBezTo>
                <a:cubicBezTo>
                  <a:pt x="9149" y="19724"/>
                  <a:pt x="9315" y="19834"/>
                  <a:pt x="9728" y="19915"/>
                </a:cubicBezTo>
                <a:cubicBezTo>
                  <a:pt x="9896" y="19947"/>
                  <a:pt x="10106" y="19973"/>
                  <a:pt x="10194" y="19973"/>
                </a:cubicBezTo>
                <a:cubicBezTo>
                  <a:pt x="10283" y="19973"/>
                  <a:pt x="10356" y="19981"/>
                  <a:pt x="10356" y="19991"/>
                </a:cubicBezTo>
                <a:cubicBezTo>
                  <a:pt x="10356" y="20001"/>
                  <a:pt x="10614" y="20013"/>
                  <a:pt x="10930" y="20016"/>
                </a:cubicBezTo>
                <a:lnTo>
                  <a:pt x="11501" y="20021"/>
                </a:lnTo>
                <a:lnTo>
                  <a:pt x="11491" y="20096"/>
                </a:lnTo>
                <a:cubicBezTo>
                  <a:pt x="11461" y="20272"/>
                  <a:pt x="11388" y="20438"/>
                  <a:pt x="11333" y="20455"/>
                </a:cubicBezTo>
                <a:cubicBezTo>
                  <a:pt x="11301" y="20465"/>
                  <a:pt x="11274" y="20520"/>
                  <a:pt x="11274" y="20578"/>
                </a:cubicBezTo>
                <a:cubicBezTo>
                  <a:pt x="11274" y="20637"/>
                  <a:pt x="11244" y="20693"/>
                  <a:pt x="11211" y="20703"/>
                </a:cubicBezTo>
                <a:cubicBezTo>
                  <a:pt x="11177" y="20712"/>
                  <a:pt x="11133" y="20793"/>
                  <a:pt x="11112" y="20881"/>
                </a:cubicBezTo>
                <a:cubicBezTo>
                  <a:pt x="11092" y="20970"/>
                  <a:pt x="11047" y="21071"/>
                  <a:pt x="11011" y="21108"/>
                </a:cubicBezTo>
                <a:cubicBezTo>
                  <a:pt x="10909" y="21210"/>
                  <a:pt x="10933" y="21338"/>
                  <a:pt x="11067" y="21411"/>
                </a:cubicBezTo>
                <a:cubicBezTo>
                  <a:pt x="11195" y="21480"/>
                  <a:pt x="11646" y="21562"/>
                  <a:pt x="11908" y="21562"/>
                </a:cubicBezTo>
                <a:cubicBezTo>
                  <a:pt x="11987" y="21562"/>
                  <a:pt x="12071" y="21571"/>
                  <a:pt x="12094" y="21581"/>
                </a:cubicBezTo>
                <a:cubicBezTo>
                  <a:pt x="12116" y="21592"/>
                  <a:pt x="12266" y="21600"/>
                  <a:pt x="12426" y="21600"/>
                </a:cubicBezTo>
                <a:cubicBezTo>
                  <a:pt x="12587" y="21600"/>
                  <a:pt x="12717" y="21592"/>
                  <a:pt x="12717" y="21581"/>
                </a:cubicBezTo>
                <a:cubicBezTo>
                  <a:pt x="12717" y="21571"/>
                  <a:pt x="12778" y="21562"/>
                  <a:pt x="12850" y="21562"/>
                </a:cubicBezTo>
                <a:cubicBezTo>
                  <a:pt x="12923" y="21562"/>
                  <a:pt x="12980" y="21571"/>
                  <a:pt x="12980" y="21581"/>
                </a:cubicBezTo>
                <a:cubicBezTo>
                  <a:pt x="12980" y="21593"/>
                  <a:pt x="13215" y="21599"/>
                  <a:pt x="13471" y="21600"/>
                </a:cubicBezTo>
                <a:cubicBezTo>
                  <a:pt x="13726" y="21600"/>
                  <a:pt x="14003" y="21594"/>
                  <a:pt x="14080" y="21582"/>
                </a:cubicBezTo>
                <a:cubicBezTo>
                  <a:pt x="14143" y="21573"/>
                  <a:pt x="14294" y="21555"/>
                  <a:pt x="14413" y="21542"/>
                </a:cubicBezTo>
                <a:cubicBezTo>
                  <a:pt x="14635" y="21518"/>
                  <a:pt x="14811" y="21435"/>
                  <a:pt x="14918" y="21307"/>
                </a:cubicBezTo>
                <a:cubicBezTo>
                  <a:pt x="15001" y="21206"/>
                  <a:pt x="15029" y="20952"/>
                  <a:pt x="14960" y="20912"/>
                </a:cubicBezTo>
                <a:cubicBezTo>
                  <a:pt x="14874" y="20861"/>
                  <a:pt x="14753" y="20688"/>
                  <a:pt x="14753" y="20616"/>
                </a:cubicBezTo>
                <a:cubicBezTo>
                  <a:pt x="14753" y="20585"/>
                  <a:pt x="14728" y="20560"/>
                  <a:pt x="14697" y="20560"/>
                </a:cubicBezTo>
                <a:cubicBezTo>
                  <a:pt x="14666" y="20560"/>
                  <a:pt x="14634" y="20486"/>
                  <a:pt x="14627" y="20395"/>
                </a:cubicBezTo>
                <a:cubicBezTo>
                  <a:pt x="14620" y="20305"/>
                  <a:pt x="14593" y="20222"/>
                  <a:pt x="14568" y="20211"/>
                </a:cubicBezTo>
                <a:cubicBezTo>
                  <a:pt x="14542" y="20199"/>
                  <a:pt x="14506" y="20055"/>
                  <a:pt x="14487" y="19888"/>
                </a:cubicBezTo>
                <a:cubicBezTo>
                  <a:pt x="14464" y="19683"/>
                  <a:pt x="14426" y="19571"/>
                  <a:pt x="14364" y="19539"/>
                </a:cubicBezTo>
                <a:cubicBezTo>
                  <a:pt x="14314" y="19513"/>
                  <a:pt x="14256" y="19482"/>
                  <a:pt x="14235" y="19470"/>
                </a:cubicBezTo>
                <a:cubicBezTo>
                  <a:pt x="14213" y="19459"/>
                  <a:pt x="14140" y="19426"/>
                  <a:pt x="14073" y="19399"/>
                </a:cubicBezTo>
                <a:cubicBezTo>
                  <a:pt x="14007" y="19372"/>
                  <a:pt x="13939" y="19317"/>
                  <a:pt x="13919" y="19275"/>
                </a:cubicBezTo>
                <a:cubicBezTo>
                  <a:pt x="13889" y="19210"/>
                  <a:pt x="13907" y="19192"/>
                  <a:pt x="14070" y="19145"/>
                </a:cubicBezTo>
                <a:cubicBezTo>
                  <a:pt x="14174" y="19115"/>
                  <a:pt x="14315" y="19045"/>
                  <a:pt x="14382" y="18989"/>
                </a:cubicBezTo>
                <a:cubicBezTo>
                  <a:pt x="14449" y="18934"/>
                  <a:pt x="14555" y="18866"/>
                  <a:pt x="14617" y="18840"/>
                </a:cubicBezTo>
                <a:cubicBezTo>
                  <a:pt x="14679" y="18813"/>
                  <a:pt x="14817" y="18753"/>
                  <a:pt x="14925" y="18706"/>
                </a:cubicBezTo>
                <a:cubicBezTo>
                  <a:pt x="15232" y="18573"/>
                  <a:pt x="15496" y="18294"/>
                  <a:pt x="15500" y="18098"/>
                </a:cubicBezTo>
                <a:cubicBezTo>
                  <a:pt x="15501" y="18008"/>
                  <a:pt x="15472" y="17923"/>
                  <a:pt x="15433" y="17909"/>
                </a:cubicBezTo>
                <a:cubicBezTo>
                  <a:pt x="15127" y="17798"/>
                  <a:pt x="14925" y="17627"/>
                  <a:pt x="15072" y="17601"/>
                </a:cubicBezTo>
                <a:cubicBezTo>
                  <a:pt x="15104" y="17595"/>
                  <a:pt x="15151" y="17569"/>
                  <a:pt x="15174" y="17543"/>
                </a:cubicBezTo>
                <a:cubicBezTo>
                  <a:pt x="15247" y="17459"/>
                  <a:pt x="15559" y="17345"/>
                  <a:pt x="15720" y="17345"/>
                </a:cubicBezTo>
                <a:cubicBezTo>
                  <a:pt x="15855" y="17344"/>
                  <a:pt x="15967" y="17332"/>
                  <a:pt x="16263" y="17285"/>
                </a:cubicBezTo>
                <a:cubicBezTo>
                  <a:pt x="16318" y="17276"/>
                  <a:pt x="16452" y="17257"/>
                  <a:pt x="16565" y="17243"/>
                </a:cubicBezTo>
                <a:cubicBezTo>
                  <a:pt x="16919" y="17196"/>
                  <a:pt x="17315" y="17017"/>
                  <a:pt x="17315" y="16900"/>
                </a:cubicBezTo>
                <a:cubicBezTo>
                  <a:pt x="17315" y="16863"/>
                  <a:pt x="17242" y="16794"/>
                  <a:pt x="17154" y="16749"/>
                </a:cubicBezTo>
                <a:cubicBezTo>
                  <a:pt x="17000" y="16669"/>
                  <a:pt x="16552" y="16532"/>
                  <a:pt x="16442" y="16531"/>
                </a:cubicBezTo>
                <a:cubicBezTo>
                  <a:pt x="16414" y="16531"/>
                  <a:pt x="16323" y="16514"/>
                  <a:pt x="16246" y="16493"/>
                </a:cubicBezTo>
                <a:cubicBezTo>
                  <a:pt x="16168" y="16472"/>
                  <a:pt x="16039" y="16456"/>
                  <a:pt x="15955" y="16456"/>
                </a:cubicBezTo>
                <a:cubicBezTo>
                  <a:pt x="15872" y="16456"/>
                  <a:pt x="15804" y="16447"/>
                  <a:pt x="15804" y="16436"/>
                </a:cubicBezTo>
                <a:cubicBezTo>
                  <a:pt x="15804" y="16426"/>
                  <a:pt x="15741" y="16417"/>
                  <a:pt x="15664" y="16417"/>
                </a:cubicBezTo>
                <a:cubicBezTo>
                  <a:pt x="15532" y="16417"/>
                  <a:pt x="15527" y="16411"/>
                  <a:pt x="15570" y="16302"/>
                </a:cubicBezTo>
                <a:cubicBezTo>
                  <a:pt x="15612" y="16195"/>
                  <a:pt x="15657" y="16147"/>
                  <a:pt x="15815" y="16047"/>
                </a:cubicBezTo>
                <a:cubicBezTo>
                  <a:pt x="15940" y="15969"/>
                  <a:pt x="15824" y="15587"/>
                  <a:pt x="15615" y="15397"/>
                </a:cubicBezTo>
                <a:cubicBezTo>
                  <a:pt x="15519" y="15309"/>
                  <a:pt x="15595" y="15030"/>
                  <a:pt x="15741" y="14933"/>
                </a:cubicBezTo>
                <a:cubicBezTo>
                  <a:pt x="15805" y="14892"/>
                  <a:pt x="15875" y="14840"/>
                  <a:pt x="15903" y="14819"/>
                </a:cubicBezTo>
                <a:cubicBezTo>
                  <a:pt x="16213" y="14581"/>
                  <a:pt x="16264" y="14521"/>
                  <a:pt x="16299" y="14346"/>
                </a:cubicBezTo>
                <a:cubicBezTo>
                  <a:pt x="16341" y="14129"/>
                  <a:pt x="16427" y="14000"/>
                  <a:pt x="16596" y="13893"/>
                </a:cubicBezTo>
                <a:cubicBezTo>
                  <a:pt x="16662" y="13851"/>
                  <a:pt x="16734" y="13787"/>
                  <a:pt x="16758" y="13750"/>
                </a:cubicBezTo>
                <a:cubicBezTo>
                  <a:pt x="16799" y="13685"/>
                  <a:pt x="16858" y="13624"/>
                  <a:pt x="17020" y="13476"/>
                </a:cubicBezTo>
                <a:cubicBezTo>
                  <a:pt x="17066" y="13435"/>
                  <a:pt x="17157" y="13347"/>
                  <a:pt x="17224" y="13282"/>
                </a:cubicBezTo>
                <a:cubicBezTo>
                  <a:pt x="17291" y="13218"/>
                  <a:pt x="17368" y="13164"/>
                  <a:pt x="17395" y="13164"/>
                </a:cubicBezTo>
                <a:cubicBezTo>
                  <a:pt x="17422" y="13164"/>
                  <a:pt x="17447" y="13145"/>
                  <a:pt x="17448" y="13122"/>
                </a:cubicBezTo>
                <a:cubicBezTo>
                  <a:pt x="17449" y="13082"/>
                  <a:pt x="17637" y="12897"/>
                  <a:pt x="17763" y="12815"/>
                </a:cubicBezTo>
                <a:cubicBezTo>
                  <a:pt x="17899" y="12726"/>
                  <a:pt x="17970" y="12566"/>
                  <a:pt x="18009" y="12256"/>
                </a:cubicBezTo>
                <a:cubicBezTo>
                  <a:pt x="18052" y="11909"/>
                  <a:pt x="18109" y="11844"/>
                  <a:pt x="18324" y="11895"/>
                </a:cubicBezTo>
                <a:cubicBezTo>
                  <a:pt x="18486" y="11934"/>
                  <a:pt x="20019" y="11895"/>
                  <a:pt x="20206" y="11848"/>
                </a:cubicBezTo>
                <a:cubicBezTo>
                  <a:pt x="20339" y="11814"/>
                  <a:pt x="20625" y="11633"/>
                  <a:pt x="20770" y="11490"/>
                </a:cubicBezTo>
                <a:cubicBezTo>
                  <a:pt x="20833" y="11428"/>
                  <a:pt x="20941" y="11354"/>
                  <a:pt x="21012" y="11326"/>
                </a:cubicBezTo>
                <a:cubicBezTo>
                  <a:pt x="21111" y="11286"/>
                  <a:pt x="21140" y="11245"/>
                  <a:pt x="21138" y="11141"/>
                </a:cubicBezTo>
                <a:cubicBezTo>
                  <a:pt x="21136" y="11067"/>
                  <a:pt x="21108" y="10997"/>
                  <a:pt x="21075" y="10984"/>
                </a:cubicBezTo>
                <a:cubicBezTo>
                  <a:pt x="20999" y="10955"/>
                  <a:pt x="20888" y="10844"/>
                  <a:pt x="20787" y="10692"/>
                </a:cubicBezTo>
                <a:cubicBezTo>
                  <a:pt x="20712" y="10579"/>
                  <a:pt x="20724" y="10543"/>
                  <a:pt x="20875" y="10374"/>
                </a:cubicBezTo>
                <a:cubicBezTo>
                  <a:pt x="20912" y="10332"/>
                  <a:pt x="20966" y="10179"/>
                  <a:pt x="20994" y="10034"/>
                </a:cubicBezTo>
                <a:cubicBezTo>
                  <a:pt x="21056" y="9717"/>
                  <a:pt x="21156" y="9429"/>
                  <a:pt x="21253" y="9287"/>
                </a:cubicBezTo>
                <a:cubicBezTo>
                  <a:pt x="21330" y="9175"/>
                  <a:pt x="21416" y="8975"/>
                  <a:pt x="21520" y="8672"/>
                </a:cubicBezTo>
                <a:cubicBezTo>
                  <a:pt x="21593" y="8457"/>
                  <a:pt x="21533" y="7573"/>
                  <a:pt x="21443" y="7524"/>
                </a:cubicBezTo>
                <a:cubicBezTo>
                  <a:pt x="21410" y="7507"/>
                  <a:pt x="21382" y="7405"/>
                  <a:pt x="21379" y="7298"/>
                </a:cubicBezTo>
                <a:cubicBezTo>
                  <a:pt x="21377" y="7191"/>
                  <a:pt x="21345" y="7055"/>
                  <a:pt x="21309" y="6998"/>
                </a:cubicBezTo>
                <a:cubicBezTo>
                  <a:pt x="21274" y="6941"/>
                  <a:pt x="21222" y="6720"/>
                  <a:pt x="21194" y="6507"/>
                </a:cubicBezTo>
                <a:cubicBezTo>
                  <a:pt x="21165" y="6294"/>
                  <a:pt x="21111" y="6089"/>
                  <a:pt x="21071" y="6052"/>
                </a:cubicBezTo>
                <a:cubicBezTo>
                  <a:pt x="21003" y="5990"/>
                  <a:pt x="20934" y="5915"/>
                  <a:pt x="20798" y="5754"/>
                </a:cubicBezTo>
                <a:cubicBezTo>
                  <a:pt x="20765" y="5715"/>
                  <a:pt x="20705" y="5607"/>
                  <a:pt x="20665" y="5514"/>
                </a:cubicBezTo>
                <a:cubicBezTo>
                  <a:pt x="20525" y="5191"/>
                  <a:pt x="20279" y="4862"/>
                  <a:pt x="20030" y="4666"/>
                </a:cubicBezTo>
                <a:cubicBezTo>
                  <a:pt x="19981" y="4627"/>
                  <a:pt x="19937" y="4567"/>
                  <a:pt x="19936" y="4534"/>
                </a:cubicBezTo>
                <a:cubicBezTo>
                  <a:pt x="19935" y="4500"/>
                  <a:pt x="19847" y="4413"/>
                  <a:pt x="19740" y="4341"/>
                </a:cubicBezTo>
                <a:cubicBezTo>
                  <a:pt x="19632" y="4268"/>
                  <a:pt x="19547" y="4199"/>
                  <a:pt x="19547" y="4185"/>
                </a:cubicBezTo>
                <a:cubicBezTo>
                  <a:pt x="19547" y="4172"/>
                  <a:pt x="19516" y="4161"/>
                  <a:pt x="19480" y="4161"/>
                </a:cubicBezTo>
                <a:cubicBezTo>
                  <a:pt x="19444" y="4161"/>
                  <a:pt x="19413" y="4146"/>
                  <a:pt x="19414" y="4128"/>
                </a:cubicBezTo>
                <a:cubicBezTo>
                  <a:pt x="19416" y="4061"/>
                  <a:pt x="19119" y="3922"/>
                  <a:pt x="18874" y="3877"/>
                </a:cubicBezTo>
                <a:cubicBezTo>
                  <a:pt x="18739" y="3852"/>
                  <a:pt x="18625" y="3825"/>
                  <a:pt x="18625" y="3817"/>
                </a:cubicBezTo>
                <a:cubicBezTo>
                  <a:pt x="18625" y="3808"/>
                  <a:pt x="18570" y="3801"/>
                  <a:pt x="18503" y="3801"/>
                </a:cubicBezTo>
                <a:cubicBezTo>
                  <a:pt x="18435" y="3801"/>
                  <a:pt x="18344" y="3789"/>
                  <a:pt x="18299" y="3773"/>
                </a:cubicBezTo>
                <a:cubicBezTo>
                  <a:pt x="18254" y="3758"/>
                  <a:pt x="18162" y="3745"/>
                  <a:pt x="18096" y="3745"/>
                </a:cubicBezTo>
                <a:cubicBezTo>
                  <a:pt x="18030" y="3745"/>
                  <a:pt x="17962" y="3737"/>
                  <a:pt x="17942" y="3728"/>
                </a:cubicBezTo>
                <a:cubicBezTo>
                  <a:pt x="17882" y="3700"/>
                  <a:pt x="17402" y="3685"/>
                  <a:pt x="16316" y="3676"/>
                </a:cubicBezTo>
                <a:cubicBezTo>
                  <a:pt x="15524" y="3670"/>
                  <a:pt x="15270" y="3661"/>
                  <a:pt x="15209" y="3640"/>
                </a:cubicBezTo>
                <a:cubicBezTo>
                  <a:pt x="15165" y="3625"/>
                  <a:pt x="15047" y="3613"/>
                  <a:pt x="14946" y="3613"/>
                </a:cubicBezTo>
                <a:cubicBezTo>
                  <a:pt x="14845" y="3613"/>
                  <a:pt x="14755" y="3606"/>
                  <a:pt x="14743" y="3598"/>
                </a:cubicBezTo>
                <a:cubicBezTo>
                  <a:pt x="14718" y="3582"/>
                  <a:pt x="13647" y="3406"/>
                  <a:pt x="13327" y="3366"/>
                </a:cubicBezTo>
                <a:cubicBezTo>
                  <a:pt x="13212" y="3352"/>
                  <a:pt x="13105" y="3323"/>
                  <a:pt x="13085" y="3301"/>
                </a:cubicBezTo>
                <a:cubicBezTo>
                  <a:pt x="13066" y="3280"/>
                  <a:pt x="13123" y="3169"/>
                  <a:pt x="13215" y="3055"/>
                </a:cubicBezTo>
                <a:cubicBezTo>
                  <a:pt x="13501" y="2698"/>
                  <a:pt x="13480" y="2716"/>
                  <a:pt x="13926" y="2433"/>
                </a:cubicBezTo>
                <a:cubicBezTo>
                  <a:pt x="14187" y="2267"/>
                  <a:pt x="14204" y="2218"/>
                  <a:pt x="14066" y="2030"/>
                </a:cubicBezTo>
                <a:cubicBezTo>
                  <a:pt x="14015" y="1958"/>
                  <a:pt x="13954" y="1833"/>
                  <a:pt x="13930" y="1750"/>
                </a:cubicBezTo>
                <a:cubicBezTo>
                  <a:pt x="13881" y="1580"/>
                  <a:pt x="13502" y="1224"/>
                  <a:pt x="13303" y="1162"/>
                </a:cubicBezTo>
                <a:cubicBezTo>
                  <a:pt x="13234" y="1140"/>
                  <a:pt x="13176" y="1112"/>
                  <a:pt x="13176" y="1100"/>
                </a:cubicBezTo>
                <a:cubicBezTo>
                  <a:pt x="13176" y="1088"/>
                  <a:pt x="13146" y="1078"/>
                  <a:pt x="13110" y="1078"/>
                </a:cubicBezTo>
                <a:cubicBezTo>
                  <a:pt x="13074" y="1078"/>
                  <a:pt x="13052" y="1071"/>
                  <a:pt x="13061" y="1062"/>
                </a:cubicBezTo>
                <a:cubicBezTo>
                  <a:pt x="13078" y="1044"/>
                  <a:pt x="12674" y="910"/>
                  <a:pt x="12472" y="867"/>
                </a:cubicBezTo>
                <a:cubicBezTo>
                  <a:pt x="12236" y="816"/>
                  <a:pt x="11929" y="635"/>
                  <a:pt x="11929" y="547"/>
                </a:cubicBezTo>
                <a:cubicBezTo>
                  <a:pt x="11929" y="425"/>
                  <a:pt x="11201" y="67"/>
                  <a:pt x="10909" y="45"/>
                </a:cubicBezTo>
                <a:cubicBezTo>
                  <a:pt x="10820" y="39"/>
                  <a:pt x="10748" y="26"/>
                  <a:pt x="10748" y="17"/>
                </a:cubicBezTo>
                <a:cubicBezTo>
                  <a:pt x="10748" y="8"/>
                  <a:pt x="10590" y="0"/>
                  <a:pt x="10398" y="0"/>
                </a:cubicBezTo>
                <a:close/>
                <a:moveTo>
                  <a:pt x="6350" y="7012"/>
                </a:moveTo>
                <a:cubicBezTo>
                  <a:pt x="6442" y="7042"/>
                  <a:pt x="6743" y="7334"/>
                  <a:pt x="6743" y="7394"/>
                </a:cubicBezTo>
                <a:cubicBezTo>
                  <a:pt x="6743" y="7463"/>
                  <a:pt x="6699" y="7489"/>
                  <a:pt x="6305" y="7663"/>
                </a:cubicBezTo>
                <a:cubicBezTo>
                  <a:pt x="6125" y="7741"/>
                  <a:pt x="6021" y="7809"/>
                  <a:pt x="6021" y="7845"/>
                </a:cubicBezTo>
                <a:cubicBezTo>
                  <a:pt x="6021" y="7877"/>
                  <a:pt x="5965" y="7940"/>
                  <a:pt x="5895" y="7985"/>
                </a:cubicBezTo>
                <a:cubicBezTo>
                  <a:pt x="5825" y="8030"/>
                  <a:pt x="5707" y="8087"/>
                  <a:pt x="5636" y="8113"/>
                </a:cubicBezTo>
                <a:lnTo>
                  <a:pt x="5506" y="8161"/>
                </a:lnTo>
                <a:lnTo>
                  <a:pt x="5541" y="8085"/>
                </a:lnTo>
                <a:cubicBezTo>
                  <a:pt x="5560" y="8044"/>
                  <a:pt x="5603" y="7996"/>
                  <a:pt x="5636" y="7979"/>
                </a:cubicBezTo>
                <a:cubicBezTo>
                  <a:pt x="5668" y="7961"/>
                  <a:pt x="5692" y="7901"/>
                  <a:pt x="5692" y="7845"/>
                </a:cubicBezTo>
                <a:cubicBezTo>
                  <a:pt x="5692" y="7790"/>
                  <a:pt x="5721" y="7735"/>
                  <a:pt x="5755" y="7725"/>
                </a:cubicBezTo>
                <a:cubicBezTo>
                  <a:pt x="5789" y="7715"/>
                  <a:pt x="5824" y="7646"/>
                  <a:pt x="5832" y="7571"/>
                </a:cubicBezTo>
                <a:cubicBezTo>
                  <a:pt x="5839" y="7495"/>
                  <a:pt x="5868" y="7433"/>
                  <a:pt x="5898" y="7433"/>
                </a:cubicBezTo>
                <a:cubicBezTo>
                  <a:pt x="5929" y="7433"/>
                  <a:pt x="5955" y="7397"/>
                  <a:pt x="5954" y="7352"/>
                </a:cubicBezTo>
                <a:cubicBezTo>
                  <a:pt x="5954" y="7264"/>
                  <a:pt x="6276" y="6988"/>
                  <a:pt x="6350" y="7012"/>
                </a:cubicBezTo>
                <a:close/>
                <a:moveTo>
                  <a:pt x="17567" y="7493"/>
                </a:moveTo>
                <a:cubicBezTo>
                  <a:pt x="17580" y="7496"/>
                  <a:pt x="17596" y="7503"/>
                  <a:pt x="17613" y="7515"/>
                </a:cubicBezTo>
                <a:cubicBezTo>
                  <a:pt x="17635" y="7532"/>
                  <a:pt x="17640" y="7560"/>
                  <a:pt x="17627" y="7579"/>
                </a:cubicBezTo>
                <a:cubicBezTo>
                  <a:pt x="17608" y="7604"/>
                  <a:pt x="17589" y="7599"/>
                  <a:pt x="17553" y="7559"/>
                </a:cubicBezTo>
                <a:cubicBezTo>
                  <a:pt x="17513" y="7515"/>
                  <a:pt x="17529" y="7485"/>
                  <a:pt x="17567" y="7493"/>
                </a:cubicBezTo>
                <a:close/>
                <a:moveTo>
                  <a:pt x="17882" y="7873"/>
                </a:moveTo>
                <a:cubicBezTo>
                  <a:pt x="17899" y="7891"/>
                  <a:pt x="17899" y="7921"/>
                  <a:pt x="17882" y="7939"/>
                </a:cubicBezTo>
                <a:cubicBezTo>
                  <a:pt x="17866" y="7958"/>
                  <a:pt x="17854" y="7942"/>
                  <a:pt x="17854" y="7906"/>
                </a:cubicBezTo>
                <a:cubicBezTo>
                  <a:pt x="17854" y="7870"/>
                  <a:pt x="17866" y="7854"/>
                  <a:pt x="17882" y="7873"/>
                </a:cubicBezTo>
                <a:close/>
                <a:moveTo>
                  <a:pt x="17988" y="8140"/>
                </a:moveTo>
                <a:cubicBezTo>
                  <a:pt x="17994" y="8138"/>
                  <a:pt x="18005" y="8141"/>
                  <a:pt x="18016" y="8148"/>
                </a:cubicBezTo>
                <a:cubicBezTo>
                  <a:pt x="18035" y="8162"/>
                  <a:pt x="18030" y="8179"/>
                  <a:pt x="18009" y="8185"/>
                </a:cubicBezTo>
                <a:cubicBezTo>
                  <a:pt x="17987" y="8191"/>
                  <a:pt x="17971" y="8180"/>
                  <a:pt x="17974" y="8160"/>
                </a:cubicBezTo>
                <a:cubicBezTo>
                  <a:pt x="17975" y="8149"/>
                  <a:pt x="17981" y="8142"/>
                  <a:pt x="17988" y="8140"/>
                </a:cubicBezTo>
                <a:close/>
                <a:moveTo>
                  <a:pt x="17837" y="9070"/>
                </a:moveTo>
                <a:lnTo>
                  <a:pt x="17966" y="9202"/>
                </a:lnTo>
                <a:cubicBezTo>
                  <a:pt x="18036" y="9275"/>
                  <a:pt x="18142" y="9373"/>
                  <a:pt x="18205" y="9419"/>
                </a:cubicBezTo>
                <a:cubicBezTo>
                  <a:pt x="18268" y="9466"/>
                  <a:pt x="18346" y="9573"/>
                  <a:pt x="18376" y="9656"/>
                </a:cubicBezTo>
                <a:cubicBezTo>
                  <a:pt x="18447" y="9849"/>
                  <a:pt x="18446" y="9851"/>
                  <a:pt x="18369" y="10053"/>
                </a:cubicBezTo>
                <a:cubicBezTo>
                  <a:pt x="18334" y="10146"/>
                  <a:pt x="18234" y="10304"/>
                  <a:pt x="18149" y="10402"/>
                </a:cubicBezTo>
                <a:lnTo>
                  <a:pt x="17995" y="10582"/>
                </a:lnTo>
                <a:lnTo>
                  <a:pt x="17914" y="10497"/>
                </a:lnTo>
                <a:cubicBezTo>
                  <a:pt x="17854" y="10436"/>
                  <a:pt x="17839" y="10304"/>
                  <a:pt x="17865" y="10015"/>
                </a:cubicBezTo>
                <a:cubicBezTo>
                  <a:pt x="17913" y="9482"/>
                  <a:pt x="17916" y="9475"/>
                  <a:pt x="17875" y="9259"/>
                </a:cubicBezTo>
                <a:lnTo>
                  <a:pt x="17837" y="9070"/>
                </a:lnTo>
                <a:close/>
                <a:moveTo>
                  <a:pt x="2965" y="10199"/>
                </a:moveTo>
                <a:cubicBezTo>
                  <a:pt x="3029" y="10181"/>
                  <a:pt x="3003" y="10624"/>
                  <a:pt x="2937" y="10674"/>
                </a:cubicBezTo>
                <a:cubicBezTo>
                  <a:pt x="2903" y="10700"/>
                  <a:pt x="2871" y="10777"/>
                  <a:pt x="2864" y="10846"/>
                </a:cubicBezTo>
                <a:cubicBezTo>
                  <a:pt x="2856" y="10914"/>
                  <a:pt x="2838" y="10970"/>
                  <a:pt x="2825" y="10970"/>
                </a:cubicBezTo>
                <a:cubicBezTo>
                  <a:pt x="2577" y="10970"/>
                  <a:pt x="2704" y="10275"/>
                  <a:pt x="2965" y="10199"/>
                </a:cubicBezTo>
                <a:close/>
                <a:moveTo>
                  <a:pt x="2864" y="11837"/>
                </a:moveTo>
                <a:cubicBezTo>
                  <a:pt x="2901" y="11842"/>
                  <a:pt x="2956" y="11873"/>
                  <a:pt x="3011" y="11927"/>
                </a:cubicBezTo>
                <a:cubicBezTo>
                  <a:pt x="3069" y="11983"/>
                  <a:pt x="3109" y="12030"/>
                  <a:pt x="3102" y="12030"/>
                </a:cubicBezTo>
                <a:cubicBezTo>
                  <a:pt x="3096" y="12030"/>
                  <a:pt x="3027" y="12012"/>
                  <a:pt x="2948" y="11990"/>
                </a:cubicBezTo>
                <a:cubicBezTo>
                  <a:pt x="2864" y="11968"/>
                  <a:pt x="2804" y="11930"/>
                  <a:pt x="2804" y="11897"/>
                </a:cubicBezTo>
                <a:cubicBezTo>
                  <a:pt x="2804" y="11851"/>
                  <a:pt x="2826" y="11831"/>
                  <a:pt x="2864" y="1183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9189" t="4252" r="26908" b="4082"/>
          <a:stretch>
            <a:fillRect/>
          </a:stretch>
        </p:blipFill>
        <p:spPr>
          <a:xfrm>
            <a:off x="16042223" y="4173440"/>
            <a:ext cx="2663794" cy="837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86" fill="norm" stroke="1" extrusionOk="0">
                <a:moveTo>
                  <a:pt x="10408" y="0"/>
                </a:moveTo>
                <a:cubicBezTo>
                  <a:pt x="10362" y="0"/>
                  <a:pt x="10314" y="4"/>
                  <a:pt x="10258" y="12"/>
                </a:cubicBezTo>
                <a:cubicBezTo>
                  <a:pt x="10173" y="25"/>
                  <a:pt x="9919" y="35"/>
                  <a:pt x="9692" y="35"/>
                </a:cubicBezTo>
                <a:cubicBezTo>
                  <a:pt x="9405" y="35"/>
                  <a:pt x="9250" y="44"/>
                  <a:pt x="9187" y="64"/>
                </a:cubicBezTo>
                <a:cubicBezTo>
                  <a:pt x="9135" y="80"/>
                  <a:pt x="8990" y="92"/>
                  <a:pt x="8845" y="92"/>
                </a:cubicBezTo>
                <a:cubicBezTo>
                  <a:pt x="8665" y="92"/>
                  <a:pt x="8533" y="107"/>
                  <a:pt x="8391" y="141"/>
                </a:cubicBezTo>
                <a:cubicBezTo>
                  <a:pt x="8195" y="189"/>
                  <a:pt x="7828" y="351"/>
                  <a:pt x="7656" y="467"/>
                </a:cubicBezTo>
                <a:cubicBezTo>
                  <a:pt x="7204" y="770"/>
                  <a:pt x="7231" y="745"/>
                  <a:pt x="7100" y="985"/>
                </a:cubicBezTo>
                <a:cubicBezTo>
                  <a:pt x="7030" y="1112"/>
                  <a:pt x="6946" y="1375"/>
                  <a:pt x="6892" y="1632"/>
                </a:cubicBezTo>
                <a:cubicBezTo>
                  <a:pt x="6861" y="1779"/>
                  <a:pt x="6875" y="1817"/>
                  <a:pt x="7017" y="1953"/>
                </a:cubicBezTo>
                <a:cubicBezTo>
                  <a:pt x="7104" y="2037"/>
                  <a:pt x="7239" y="2135"/>
                  <a:pt x="7317" y="2170"/>
                </a:cubicBezTo>
                <a:cubicBezTo>
                  <a:pt x="7828" y="2398"/>
                  <a:pt x="7892" y="2463"/>
                  <a:pt x="7931" y="2807"/>
                </a:cubicBezTo>
                <a:cubicBezTo>
                  <a:pt x="7959" y="3056"/>
                  <a:pt x="7929" y="3125"/>
                  <a:pt x="7803" y="3125"/>
                </a:cubicBezTo>
                <a:cubicBezTo>
                  <a:pt x="7710" y="3125"/>
                  <a:pt x="7519" y="3155"/>
                  <a:pt x="7256" y="3211"/>
                </a:cubicBezTo>
                <a:cubicBezTo>
                  <a:pt x="6939" y="3279"/>
                  <a:pt x="6843" y="3297"/>
                  <a:pt x="6614" y="3329"/>
                </a:cubicBezTo>
                <a:cubicBezTo>
                  <a:pt x="6490" y="3346"/>
                  <a:pt x="6387" y="3366"/>
                  <a:pt x="6387" y="3375"/>
                </a:cubicBezTo>
                <a:cubicBezTo>
                  <a:pt x="6387" y="3383"/>
                  <a:pt x="6309" y="3396"/>
                  <a:pt x="6211" y="3403"/>
                </a:cubicBezTo>
                <a:cubicBezTo>
                  <a:pt x="6114" y="3410"/>
                  <a:pt x="5970" y="3430"/>
                  <a:pt x="5895" y="3448"/>
                </a:cubicBezTo>
                <a:cubicBezTo>
                  <a:pt x="5819" y="3466"/>
                  <a:pt x="5677" y="3493"/>
                  <a:pt x="5578" y="3509"/>
                </a:cubicBezTo>
                <a:cubicBezTo>
                  <a:pt x="5479" y="3524"/>
                  <a:pt x="5355" y="3550"/>
                  <a:pt x="5303" y="3566"/>
                </a:cubicBezTo>
                <a:cubicBezTo>
                  <a:pt x="5251" y="3582"/>
                  <a:pt x="5133" y="3612"/>
                  <a:pt x="5041" y="3633"/>
                </a:cubicBezTo>
                <a:cubicBezTo>
                  <a:pt x="4949" y="3655"/>
                  <a:pt x="4838" y="3683"/>
                  <a:pt x="4795" y="3696"/>
                </a:cubicBezTo>
                <a:cubicBezTo>
                  <a:pt x="4751" y="3709"/>
                  <a:pt x="4694" y="3720"/>
                  <a:pt x="4670" y="3720"/>
                </a:cubicBezTo>
                <a:cubicBezTo>
                  <a:pt x="4646" y="3720"/>
                  <a:pt x="4539" y="3742"/>
                  <a:pt x="4431" y="3768"/>
                </a:cubicBezTo>
                <a:cubicBezTo>
                  <a:pt x="4322" y="3795"/>
                  <a:pt x="4209" y="3816"/>
                  <a:pt x="4178" y="3816"/>
                </a:cubicBezTo>
                <a:cubicBezTo>
                  <a:pt x="4101" y="3816"/>
                  <a:pt x="3368" y="3940"/>
                  <a:pt x="3229" y="3976"/>
                </a:cubicBezTo>
                <a:cubicBezTo>
                  <a:pt x="3166" y="3992"/>
                  <a:pt x="3034" y="4026"/>
                  <a:pt x="2935" y="4052"/>
                </a:cubicBezTo>
                <a:cubicBezTo>
                  <a:pt x="2619" y="4134"/>
                  <a:pt x="2185" y="4379"/>
                  <a:pt x="1995" y="4581"/>
                </a:cubicBezTo>
                <a:cubicBezTo>
                  <a:pt x="1745" y="4846"/>
                  <a:pt x="1691" y="4974"/>
                  <a:pt x="1662" y="5339"/>
                </a:cubicBezTo>
                <a:cubicBezTo>
                  <a:pt x="1642" y="5608"/>
                  <a:pt x="1616" y="5676"/>
                  <a:pt x="1515" y="5751"/>
                </a:cubicBezTo>
                <a:cubicBezTo>
                  <a:pt x="1388" y="5846"/>
                  <a:pt x="1219" y="6001"/>
                  <a:pt x="1103" y="6128"/>
                </a:cubicBezTo>
                <a:cubicBezTo>
                  <a:pt x="1065" y="6170"/>
                  <a:pt x="1012" y="6348"/>
                  <a:pt x="985" y="6522"/>
                </a:cubicBezTo>
                <a:cubicBezTo>
                  <a:pt x="940" y="6806"/>
                  <a:pt x="802" y="7249"/>
                  <a:pt x="723" y="7362"/>
                </a:cubicBezTo>
                <a:cubicBezTo>
                  <a:pt x="706" y="7386"/>
                  <a:pt x="623" y="7454"/>
                  <a:pt x="540" y="7515"/>
                </a:cubicBezTo>
                <a:cubicBezTo>
                  <a:pt x="101" y="7839"/>
                  <a:pt x="-70" y="8302"/>
                  <a:pt x="26" y="8910"/>
                </a:cubicBezTo>
                <a:cubicBezTo>
                  <a:pt x="57" y="9112"/>
                  <a:pt x="101" y="9302"/>
                  <a:pt x="122" y="9334"/>
                </a:cubicBezTo>
                <a:cubicBezTo>
                  <a:pt x="142" y="9366"/>
                  <a:pt x="182" y="9465"/>
                  <a:pt x="208" y="9555"/>
                </a:cubicBezTo>
                <a:cubicBezTo>
                  <a:pt x="234" y="9645"/>
                  <a:pt x="302" y="9826"/>
                  <a:pt x="358" y="9958"/>
                </a:cubicBezTo>
                <a:cubicBezTo>
                  <a:pt x="446" y="10165"/>
                  <a:pt x="556" y="10676"/>
                  <a:pt x="572" y="10955"/>
                </a:cubicBezTo>
                <a:cubicBezTo>
                  <a:pt x="580" y="11087"/>
                  <a:pt x="503" y="11342"/>
                  <a:pt x="438" y="11406"/>
                </a:cubicBezTo>
                <a:cubicBezTo>
                  <a:pt x="323" y="11519"/>
                  <a:pt x="301" y="11847"/>
                  <a:pt x="400" y="11947"/>
                </a:cubicBezTo>
                <a:cubicBezTo>
                  <a:pt x="450" y="11998"/>
                  <a:pt x="506" y="12064"/>
                  <a:pt x="528" y="12094"/>
                </a:cubicBezTo>
                <a:cubicBezTo>
                  <a:pt x="658" y="12274"/>
                  <a:pt x="1342" y="12564"/>
                  <a:pt x="1678" y="12584"/>
                </a:cubicBezTo>
                <a:cubicBezTo>
                  <a:pt x="1743" y="12587"/>
                  <a:pt x="1809" y="12597"/>
                  <a:pt x="1825" y="12605"/>
                </a:cubicBezTo>
                <a:cubicBezTo>
                  <a:pt x="1842" y="12613"/>
                  <a:pt x="1950" y="12635"/>
                  <a:pt x="2065" y="12655"/>
                </a:cubicBezTo>
                <a:cubicBezTo>
                  <a:pt x="2181" y="12675"/>
                  <a:pt x="2288" y="12698"/>
                  <a:pt x="2305" y="12705"/>
                </a:cubicBezTo>
                <a:cubicBezTo>
                  <a:pt x="2381" y="12737"/>
                  <a:pt x="2939" y="12817"/>
                  <a:pt x="3078" y="12817"/>
                </a:cubicBezTo>
                <a:cubicBezTo>
                  <a:pt x="3313" y="12816"/>
                  <a:pt x="3426" y="12778"/>
                  <a:pt x="3539" y="12662"/>
                </a:cubicBezTo>
                <a:cubicBezTo>
                  <a:pt x="3856" y="12336"/>
                  <a:pt x="3898" y="12336"/>
                  <a:pt x="3941" y="12661"/>
                </a:cubicBezTo>
                <a:lnTo>
                  <a:pt x="3970" y="12879"/>
                </a:lnTo>
                <a:lnTo>
                  <a:pt x="4280" y="12970"/>
                </a:lnTo>
                <a:cubicBezTo>
                  <a:pt x="4487" y="13031"/>
                  <a:pt x="4587" y="13076"/>
                  <a:pt x="4587" y="13107"/>
                </a:cubicBezTo>
                <a:cubicBezTo>
                  <a:pt x="4587" y="13157"/>
                  <a:pt x="4654" y="13256"/>
                  <a:pt x="5009" y="13729"/>
                </a:cubicBezTo>
                <a:cubicBezTo>
                  <a:pt x="5619" y="14543"/>
                  <a:pt x="5648" y="14600"/>
                  <a:pt x="5738" y="15188"/>
                </a:cubicBezTo>
                <a:cubicBezTo>
                  <a:pt x="5818" y="15712"/>
                  <a:pt x="5816" y="15916"/>
                  <a:pt x="5732" y="16243"/>
                </a:cubicBezTo>
                <a:cubicBezTo>
                  <a:pt x="5652" y="16551"/>
                  <a:pt x="5692" y="16907"/>
                  <a:pt x="5827" y="17116"/>
                </a:cubicBezTo>
                <a:cubicBezTo>
                  <a:pt x="5879" y="17195"/>
                  <a:pt x="5930" y="17280"/>
                  <a:pt x="5939" y="17303"/>
                </a:cubicBezTo>
                <a:cubicBezTo>
                  <a:pt x="5949" y="17326"/>
                  <a:pt x="5997" y="17387"/>
                  <a:pt x="6045" y="17437"/>
                </a:cubicBezTo>
                <a:cubicBezTo>
                  <a:pt x="6240" y="17643"/>
                  <a:pt x="6511" y="17938"/>
                  <a:pt x="6604" y="18047"/>
                </a:cubicBezTo>
                <a:cubicBezTo>
                  <a:pt x="6658" y="18110"/>
                  <a:pt x="6737" y="18197"/>
                  <a:pt x="6780" y="18239"/>
                </a:cubicBezTo>
                <a:cubicBezTo>
                  <a:pt x="6952" y="18409"/>
                  <a:pt x="7109" y="18587"/>
                  <a:pt x="7109" y="18612"/>
                </a:cubicBezTo>
                <a:cubicBezTo>
                  <a:pt x="7109" y="18641"/>
                  <a:pt x="7223" y="18769"/>
                  <a:pt x="7454" y="19003"/>
                </a:cubicBezTo>
                <a:cubicBezTo>
                  <a:pt x="7734" y="19286"/>
                  <a:pt x="7775" y="19369"/>
                  <a:pt x="7806" y="19687"/>
                </a:cubicBezTo>
                <a:cubicBezTo>
                  <a:pt x="7828" y="19910"/>
                  <a:pt x="7871" y="20052"/>
                  <a:pt x="7956" y="20164"/>
                </a:cubicBezTo>
                <a:cubicBezTo>
                  <a:pt x="8053" y="20292"/>
                  <a:pt x="8064" y="20336"/>
                  <a:pt x="8011" y="20385"/>
                </a:cubicBezTo>
                <a:cubicBezTo>
                  <a:pt x="7898" y="20489"/>
                  <a:pt x="7802" y="20552"/>
                  <a:pt x="7755" y="20552"/>
                </a:cubicBezTo>
                <a:cubicBezTo>
                  <a:pt x="7730" y="20552"/>
                  <a:pt x="7710" y="20562"/>
                  <a:pt x="7710" y="20574"/>
                </a:cubicBezTo>
                <a:cubicBezTo>
                  <a:pt x="7710" y="20587"/>
                  <a:pt x="7599" y="20657"/>
                  <a:pt x="7464" y="20730"/>
                </a:cubicBezTo>
                <a:cubicBezTo>
                  <a:pt x="7213" y="20865"/>
                  <a:pt x="7192" y="20882"/>
                  <a:pt x="6988" y="21123"/>
                </a:cubicBezTo>
                <a:cubicBezTo>
                  <a:pt x="6785" y="21361"/>
                  <a:pt x="6846" y="21479"/>
                  <a:pt x="7215" y="21545"/>
                </a:cubicBezTo>
                <a:cubicBezTo>
                  <a:pt x="7451" y="21587"/>
                  <a:pt x="7826" y="21600"/>
                  <a:pt x="7921" y="21570"/>
                </a:cubicBezTo>
                <a:cubicBezTo>
                  <a:pt x="7953" y="21559"/>
                  <a:pt x="8480" y="21548"/>
                  <a:pt x="9091" y="21544"/>
                </a:cubicBezTo>
                <a:cubicBezTo>
                  <a:pt x="10163" y="21537"/>
                  <a:pt x="10655" y="21516"/>
                  <a:pt x="10699" y="21473"/>
                </a:cubicBezTo>
                <a:cubicBezTo>
                  <a:pt x="10711" y="21462"/>
                  <a:pt x="10750" y="21454"/>
                  <a:pt x="10785" y="21454"/>
                </a:cubicBezTo>
                <a:cubicBezTo>
                  <a:pt x="10820" y="21454"/>
                  <a:pt x="10886" y="21439"/>
                  <a:pt x="10932" y="21420"/>
                </a:cubicBezTo>
                <a:cubicBezTo>
                  <a:pt x="11209" y="21309"/>
                  <a:pt x="11217" y="21300"/>
                  <a:pt x="11377" y="20946"/>
                </a:cubicBezTo>
                <a:cubicBezTo>
                  <a:pt x="11410" y="20872"/>
                  <a:pt x="11459" y="20778"/>
                  <a:pt x="11488" y="20736"/>
                </a:cubicBezTo>
                <a:cubicBezTo>
                  <a:pt x="11571" y="20618"/>
                  <a:pt x="11405" y="20401"/>
                  <a:pt x="11067" y="20186"/>
                </a:cubicBezTo>
                <a:cubicBezTo>
                  <a:pt x="10974" y="20127"/>
                  <a:pt x="10857" y="20004"/>
                  <a:pt x="10808" y="19914"/>
                </a:cubicBezTo>
                <a:cubicBezTo>
                  <a:pt x="10728" y="19769"/>
                  <a:pt x="10642" y="19678"/>
                  <a:pt x="10306" y="19384"/>
                </a:cubicBezTo>
                <a:cubicBezTo>
                  <a:pt x="10220" y="19309"/>
                  <a:pt x="10219" y="19230"/>
                  <a:pt x="10280" y="18626"/>
                </a:cubicBezTo>
                <a:cubicBezTo>
                  <a:pt x="10318" y="18255"/>
                  <a:pt x="10373" y="17818"/>
                  <a:pt x="10402" y="17654"/>
                </a:cubicBezTo>
                <a:cubicBezTo>
                  <a:pt x="10488" y="17166"/>
                  <a:pt x="10342" y="16771"/>
                  <a:pt x="9922" y="16358"/>
                </a:cubicBezTo>
                <a:cubicBezTo>
                  <a:pt x="9725" y="16164"/>
                  <a:pt x="9638" y="15962"/>
                  <a:pt x="9702" y="15847"/>
                </a:cubicBezTo>
                <a:cubicBezTo>
                  <a:pt x="9832" y="15610"/>
                  <a:pt x="9876" y="15457"/>
                  <a:pt x="9906" y="15120"/>
                </a:cubicBezTo>
                <a:cubicBezTo>
                  <a:pt x="9989" y="14194"/>
                  <a:pt x="10055" y="13658"/>
                  <a:pt x="10108" y="13517"/>
                </a:cubicBezTo>
                <a:cubicBezTo>
                  <a:pt x="10186" y="13308"/>
                  <a:pt x="10254" y="13206"/>
                  <a:pt x="10303" y="13231"/>
                </a:cubicBezTo>
                <a:cubicBezTo>
                  <a:pt x="10359" y="13260"/>
                  <a:pt x="10924" y="13806"/>
                  <a:pt x="11006" y="13911"/>
                </a:cubicBezTo>
                <a:cubicBezTo>
                  <a:pt x="11043" y="13959"/>
                  <a:pt x="11099" y="14028"/>
                  <a:pt x="11130" y="14065"/>
                </a:cubicBezTo>
                <a:cubicBezTo>
                  <a:pt x="11162" y="14102"/>
                  <a:pt x="11229" y="14205"/>
                  <a:pt x="11281" y="14295"/>
                </a:cubicBezTo>
                <a:cubicBezTo>
                  <a:pt x="11332" y="14385"/>
                  <a:pt x="11419" y="14515"/>
                  <a:pt x="11472" y="14583"/>
                </a:cubicBezTo>
                <a:cubicBezTo>
                  <a:pt x="11526" y="14652"/>
                  <a:pt x="11575" y="14725"/>
                  <a:pt x="11584" y="14746"/>
                </a:cubicBezTo>
                <a:cubicBezTo>
                  <a:pt x="11604" y="14790"/>
                  <a:pt x="12012" y="15177"/>
                  <a:pt x="12201" y="15331"/>
                </a:cubicBezTo>
                <a:cubicBezTo>
                  <a:pt x="12373" y="15471"/>
                  <a:pt x="12367" y="15564"/>
                  <a:pt x="12182" y="15653"/>
                </a:cubicBezTo>
                <a:cubicBezTo>
                  <a:pt x="11961" y="15760"/>
                  <a:pt x="11792" y="15938"/>
                  <a:pt x="11792" y="16060"/>
                </a:cubicBezTo>
                <a:cubicBezTo>
                  <a:pt x="11792" y="16133"/>
                  <a:pt x="11860" y="16232"/>
                  <a:pt x="11997" y="16362"/>
                </a:cubicBezTo>
                <a:cubicBezTo>
                  <a:pt x="12201" y="16556"/>
                  <a:pt x="12198" y="16598"/>
                  <a:pt x="11987" y="16598"/>
                </a:cubicBezTo>
                <a:cubicBezTo>
                  <a:pt x="11865" y="16598"/>
                  <a:pt x="11605" y="16655"/>
                  <a:pt x="11364" y="16733"/>
                </a:cubicBezTo>
                <a:cubicBezTo>
                  <a:pt x="11105" y="16818"/>
                  <a:pt x="10891" y="17014"/>
                  <a:pt x="10891" y="17166"/>
                </a:cubicBezTo>
                <a:cubicBezTo>
                  <a:pt x="10891" y="17340"/>
                  <a:pt x="11134" y="17652"/>
                  <a:pt x="11367" y="17780"/>
                </a:cubicBezTo>
                <a:cubicBezTo>
                  <a:pt x="11496" y="17850"/>
                  <a:pt x="11692" y="18177"/>
                  <a:pt x="11639" y="18231"/>
                </a:cubicBezTo>
                <a:cubicBezTo>
                  <a:pt x="11618" y="18252"/>
                  <a:pt x="11591" y="18296"/>
                  <a:pt x="11578" y="18330"/>
                </a:cubicBezTo>
                <a:cubicBezTo>
                  <a:pt x="11565" y="18364"/>
                  <a:pt x="11484" y="18453"/>
                  <a:pt x="11399" y="18530"/>
                </a:cubicBezTo>
                <a:cubicBezTo>
                  <a:pt x="11030" y="18862"/>
                  <a:pt x="11026" y="19084"/>
                  <a:pt x="11377" y="19406"/>
                </a:cubicBezTo>
                <a:cubicBezTo>
                  <a:pt x="11662" y="19668"/>
                  <a:pt x="11821" y="19781"/>
                  <a:pt x="12102" y="19919"/>
                </a:cubicBezTo>
                <a:cubicBezTo>
                  <a:pt x="12378" y="20054"/>
                  <a:pt x="12503" y="20090"/>
                  <a:pt x="12959" y="20171"/>
                </a:cubicBezTo>
                <a:cubicBezTo>
                  <a:pt x="13160" y="20207"/>
                  <a:pt x="13623" y="20217"/>
                  <a:pt x="13681" y="20187"/>
                </a:cubicBezTo>
                <a:cubicBezTo>
                  <a:pt x="13702" y="20176"/>
                  <a:pt x="13778" y="20167"/>
                  <a:pt x="13851" y="20167"/>
                </a:cubicBezTo>
                <a:cubicBezTo>
                  <a:pt x="14018" y="20166"/>
                  <a:pt x="14252" y="20101"/>
                  <a:pt x="14471" y="19993"/>
                </a:cubicBezTo>
                <a:cubicBezTo>
                  <a:pt x="14565" y="19947"/>
                  <a:pt x="14658" y="19904"/>
                  <a:pt x="14679" y="19899"/>
                </a:cubicBezTo>
                <a:cubicBezTo>
                  <a:pt x="14741" y="19883"/>
                  <a:pt x="14962" y="19630"/>
                  <a:pt x="15056" y="19468"/>
                </a:cubicBezTo>
                <a:cubicBezTo>
                  <a:pt x="15295" y="19051"/>
                  <a:pt x="15300" y="18996"/>
                  <a:pt x="15129" y="18584"/>
                </a:cubicBezTo>
                <a:cubicBezTo>
                  <a:pt x="15042" y="18373"/>
                  <a:pt x="14943" y="18153"/>
                  <a:pt x="14909" y="18095"/>
                </a:cubicBezTo>
                <a:cubicBezTo>
                  <a:pt x="14875" y="18037"/>
                  <a:pt x="14829" y="17877"/>
                  <a:pt x="14810" y="17739"/>
                </a:cubicBezTo>
                <a:cubicBezTo>
                  <a:pt x="14758" y="17367"/>
                  <a:pt x="14864" y="17241"/>
                  <a:pt x="15471" y="16947"/>
                </a:cubicBezTo>
                <a:cubicBezTo>
                  <a:pt x="15696" y="16838"/>
                  <a:pt x="15930" y="16713"/>
                  <a:pt x="15989" y="16669"/>
                </a:cubicBezTo>
                <a:cubicBezTo>
                  <a:pt x="16048" y="16625"/>
                  <a:pt x="16156" y="16548"/>
                  <a:pt x="16226" y="16499"/>
                </a:cubicBezTo>
                <a:cubicBezTo>
                  <a:pt x="16296" y="16450"/>
                  <a:pt x="16435" y="16307"/>
                  <a:pt x="16539" y="16182"/>
                </a:cubicBezTo>
                <a:lnTo>
                  <a:pt x="16728" y="15955"/>
                </a:lnTo>
                <a:lnTo>
                  <a:pt x="16744" y="15313"/>
                </a:lnTo>
                <a:cubicBezTo>
                  <a:pt x="16753" y="14887"/>
                  <a:pt x="16781" y="14651"/>
                  <a:pt x="16827" y="14615"/>
                </a:cubicBezTo>
                <a:cubicBezTo>
                  <a:pt x="16864" y="14585"/>
                  <a:pt x="16898" y="14486"/>
                  <a:pt x="16900" y="14394"/>
                </a:cubicBezTo>
                <a:cubicBezTo>
                  <a:pt x="16903" y="14302"/>
                  <a:pt x="16930" y="14180"/>
                  <a:pt x="16961" y="14122"/>
                </a:cubicBezTo>
                <a:cubicBezTo>
                  <a:pt x="16992" y="14064"/>
                  <a:pt x="17043" y="13853"/>
                  <a:pt x="17076" y="13652"/>
                </a:cubicBezTo>
                <a:cubicBezTo>
                  <a:pt x="17108" y="13452"/>
                  <a:pt x="17159" y="13140"/>
                  <a:pt x="17188" y="12961"/>
                </a:cubicBezTo>
                <a:cubicBezTo>
                  <a:pt x="17217" y="12782"/>
                  <a:pt x="17274" y="12604"/>
                  <a:pt x="17312" y="12567"/>
                </a:cubicBezTo>
                <a:cubicBezTo>
                  <a:pt x="17351" y="12530"/>
                  <a:pt x="17407" y="12427"/>
                  <a:pt x="17437" y="12337"/>
                </a:cubicBezTo>
                <a:cubicBezTo>
                  <a:pt x="17555" y="11987"/>
                  <a:pt x="17603" y="11896"/>
                  <a:pt x="17674" y="11896"/>
                </a:cubicBezTo>
                <a:cubicBezTo>
                  <a:pt x="17703" y="11896"/>
                  <a:pt x="17743" y="11904"/>
                  <a:pt x="17763" y="11915"/>
                </a:cubicBezTo>
                <a:cubicBezTo>
                  <a:pt x="17814" y="11941"/>
                  <a:pt x="18194" y="11939"/>
                  <a:pt x="18355" y="11912"/>
                </a:cubicBezTo>
                <a:cubicBezTo>
                  <a:pt x="18427" y="11899"/>
                  <a:pt x="18520" y="11876"/>
                  <a:pt x="18562" y="11859"/>
                </a:cubicBezTo>
                <a:cubicBezTo>
                  <a:pt x="18664" y="11819"/>
                  <a:pt x="18948" y="11619"/>
                  <a:pt x="19051" y="11517"/>
                </a:cubicBezTo>
                <a:cubicBezTo>
                  <a:pt x="19097" y="11472"/>
                  <a:pt x="19159" y="11435"/>
                  <a:pt x="19186" y="11435"/>
                </a:cubicBezTo>
                <a:cubicBezTo>
                  <a:pt x="19303" y="11435"/>
                  <a:pt x="19321" y="11600"/>
                  <a:pt x="19218" y="11723"/>
                </a:cubicBezTo>
                <a:cubicBezTo>
                  <a:pt x="19143" y="11812"/>
                  <a:pt x="18962" y="11907"/>
                  <a:pt x="18732" y="11978"/>
                </a:cubicBezTo>
                <a:cubicBezTo>
                  <a:pt x="18394" y="12082"/>
                  <a:pt x="18275" y="12159"/>
                  <a:pt x="18275" y="12275"/>
                </a:cubicBezTo>
                <a:cubicBezTo>
                  <a:pt x="18275" y="12404"/>
                  <a:pt x="18422" y="12453"/>
                  <a:pt x="18812" y="12453"/>
                </a:cubicBezTo>
                <a:cubicBezTo>
                  <a:pt x="18997" y="12453"/>
                  <a:pt x="19128" y="12442"/>
                  <a:pt x="19176" y="12424"/>
                </a:cubicBezTo>
                <a:cubicBezTo>
                  <a:pt x="19217" y="12408"/>
                  <a:pt x="19303" y="12395"/>
                  <a:pt x="19365" y="12395"/>
                </a:cubicBezTo>
                <a:cubicBezTo>
                  <a:pt x="19427" y="12395"/>
                  <a:pt x="19477" y="12386"/>
                  <a:pt x="19477" y="12376"/>
                </a:cubicBezTo>
                <a:cubicBezTo>
                  <a:pt x="19477" y="12365"/>
                  <a:pt x="19529" y="12356"/>
                  <a:pt x="19595" y="12356"/>
                </a:cubicBezTo>
                <a:cubicBezTo>
                  <a:pt x="19661" y="12357"/>
                  <a:pt x="19716" y="12350"/>
                  <a:pt x="19716" y="12342"/>
                </a:cubicBezTo>
                <a:cubicBezTo>
                  <a:pt x="19716" y="12334"/>
                  <a:pt x="19816" y="12310"/>
                  <a:pt x="19940" y="12289"/>
                </a:cubicBezTo>
                <a:cubicBezTo>
                  <a:pt x="20533" y="12189"/>
                  <a:pt x="20989" y="12034"/>
                  <a:pt x="21136" y="11881"/>
                </a:cubicBezTo>
                <a:cubicBezTo>
                  <a:pt x="21501" y="11500"/>
                  <a:pt x="21530" y="11381"/>
                  <a:pt x="21337" y="11088"/>
                </a:cubicBezTo>
                <a:cubicBezTo>
                  <a:pt x="21196" y="10874"/>
                  <a:pt x="21192" y="10811"/>
                  <a:pt x="21308" y="10658"/>
                </a:cubicBezTo>
                <a:cubicBezTo>
                  <a:pt x="21356" y="10594"/>
                  <a:pt x="21397" y="10494"/>
                  <a:pt x="21398" y="10436"/>
                </a:cubicBezTo>
                <a:cubicBezTo>
                  <a:pt x="21399" y="10330"/>
                  <a:pt x="21259" y="10141"/>
                  <a:pt x="21148" y="10098"/>
                </a:cubicBezTo>
                <a:cubicBezTo>
                  <a:pt x="21057" y="10062"/>
                  <a:pt x="21203" y="9107"/>
                  <a:pt x="21343" y="8826"/>
                </a:cubicBezTo>
                <a:cubicBezTo>
                  <a:pt x="21412" y="8688"/>
                  <a:pt x="21389" y="8293"/>
                  <a:pt x="21286" y="7865"/>
                </a:cubicBezTo>
                <a:cubicBezTo>
                  <a:pt x="21228" y="7627"/>
                  <a:pt x="21183" y="7551"/>
                  <a:pt x="20969" y="7337"/>
                </a:cubicBezTo>
                <a:cubicBezTo>
                  <a:pt x="20832" y="7200"/>
                  <a:pt x="20699" y="7080"/>
                  <a:pt x="20675" y="7069"/>
                </a:cubicBezTo>
                <a:cubicBezTo>
                  <a:pt x="20569" y="7022"/>
                  <a:pt x="20501" y="6831"/>
                  <a:pt x="20474" y="6503"/>
                </a:cubicBezTo>
                <a:cubicBezTo>
                  <a:pt x="20442" y="6123"/>
                  <a:pt x="20407" y="6039"/>
                  <a:pt x="20074" y="5553"/>
                </a:cubicBezTo>
                <a:cubicBezTo>
                  <a:pt x="20045" y="5511"/>
                  <a:pt x="20004" y="5437"/>
                  <a:pt x="19985" y="5390"/>
                </a:cubicBezTo>
                <a:cubicBezTo>
                  <a:pt x="19966" y="5342"/>
                  <a:pt x="19925" y="5264"/>
                  <a:pt x="19895" y="5217"/>
                </a:cubicBezTo>
                <a:cubicBezTo>
                  <a:pt x="19842" y="5133"/>
                  <a:pt x="19813" y="5052"/>
                  <a:pt x="19742" y="4794"/>
                </a:cubicBezTo>
                <a:cubicBezTo>
                  <a:pt x="19684" y="4587"/>
                  <a:pt x="19478" y="4346"/>
                  <a:pt x="19144" y="4096"/>
                </a:cubicBezTo>
                <a:cubicBezTo>
                  <a:pt x="18972" y="3966"/>
                  <a:pt x="18471" y="3745"/>
                  <a:pt x="18249" y="3701"/>
                </a:cubicBezTo>
                <a:cubicBezTo>
                  <a:pt x="18132" y="3678"/>
                  <a:pt x="18035" y="3651"/>
                  <a:pt x="18035" y="3642"/>
                </a:cubicBezTo>
                <a:cubicBezTo>
                  <a:pt x="18035" y="3632"/>
                  <a:pt x="17995" y="3624"/>
                  <a:pt x="17945" y="3624"/>
                </a:cubicBezTo>
                <a:cubicBezTo>
                  <a:pt x="17896" y="3624"/>
                  <a:pt x="17856" y="3615"/>
                  <a:pt x="17856" y="3605"/>
                </a:cubicBezTo>
                <a:cubicBezTo>
                  <a:pt x="17856" y="3594"/>
                  <a:pt x="17773" y="3585"/>
                  <a:pt x="17674" y="3585"/>
                </a:cubicBezTo>
                <a:cubicBezTo>
                  <a:pt x="17575" y="3585"/>
                  <a:pt x="17495" y="3577"/>
                  <a:pt x="17495" y="3567"/>
                </a:cubicBezTo>
                <a:cubicBezTo>
                  <a:pt x="17495" y="3557"/>
                  <a:pt x="17397" y="3543"/>
                  <a:pt x="17277" y="3536"/>
                </a:cubicBezTo>
                <a:cubicBezTo>
                  <a:pt x="17080" y="3524"/>
                  <a:pt x="16830" y="3487"/>
                  <a:pt x="15992" y="3343"/>
                </a:cubicBezTo>
                <a:cubicBezTo>
                  <a:pt x="15315" y="3226"/>
                  <a:pt x="15284" y="3221"/>
                  <a:pt x="15161" y="3221"/>
                </a:cubicBezTo>
                <a:cubicBezTo>
                  <a:pt x="15098" y="3221"/>
                  <a:pt x="15030" y="3208"/>
                  <a:pt x="15011" y="3193"/>
                </a:cubicBezTo>
                <a:cubicBezTo>
                  <a:pt x="14991" y="3176"/>
                  <a:pt x="14900" y="3164"/>
                  <a:pt x="14797" y="3164"/>
                </a:cubicBezTo>
                <a:cubicBezTo>
                  <a:pt x="14699" y="3164"/>
                  <a:pt x="14603" y="3155"/>
                  <a:pt x="14583" y="3145"/>
                </a:cubicBezTo>
                <a:cubicBezTo>
                  <a:pt x="14562" y="3134"/>
                  <a:pt x="14483" y="3125"/>
                  <a:pt x="14407" y="3125"/>
                </a:cubicBezTo>
                <a:cubicBezTo>
                  <a:pt x="14330" y="3125"/>
                  <a:pt x="14234" y="3112"/>
                  <a:pt x="14193" y="3096"/>
                </a:cubicBezTo>
                <a:cubicBezTo>
                  <a:pt x="14152" y="3081"/>
                  <a:pt x="14068" y="3068"/>
                  <a:pt x="14007" y="3068"/>
                </a:cubicBezTo>
                <a:cubicBezTo>
                  <a:pt x="13946" y="3068"/>
                  <a:pt x="13799" y="3050"/>
                  <a:pt x="13681" y="3029"/>
                </a:cubicBezTo>
                <a:cubicBezTo>
                  <a:pt x="13564" y="3008"/>
                  <a:pt x="13430" y="2991"/>
                  <a:pt x="13384" y="2991"/>
                </a:cubicBezTo>
                <a:cubicBezTo>
                  <a:pt x="13243" y="2991"/>
                  <a:pt x="12940" y="2926"/>
                  <a:pt x="12879" y="2883"/>
                </a:cubicBezTo>
                <a:cubicBezTo>
                  <a:pt x="12684" y="2746"/>
                  <a:pt x="12773" y="2388"/>
                  <a:pt x="13023" y="2300"/>
                </a:cubicBezTo>
                <a:cubicBezTo>
                  <a:pt x="13214" y="2232"/>
                  <a:pt x="13452" y="2087"/>
                  <a:pt x="13592" y="1954"/>
                </a:cubicBezTo>
                <a:cubicBezTo>
                  <a:pt x="13737" y="1816"/>
                  <a:pt x="13759" y="1539"/>
                  <a:pt x="13630" y="1459"/>
                </a:cubicBezTo>
                <a:cubicBezTo>
                  <a:pt x="13577" y="1426"/>
                  <a:pt x="13537" y="1314"/>
                  <a:pt x="13518" y="1148"/>
                </a:cubicBezTo>
                <a:cubicBezTo>
                  <a:pt x="13487" y="871"/>
                  <a:pt x="13377" y="733"/>
                  <a:pt x="13029" y="524"/>
                </a:cubicBezTo>
                <a:cubicBezTo>
                  <a:pt x="12943" y="472"/>
                  <a:pt x="12873" y="420"/>
                  <a:pt x="12873" y="409"/>
                </a:cubicBezTo>
                <a:cubicBezTo>
                  <a:pt x="12872" y="385"/>
                  <a:pt x="12431" y="249"/>
                  <a:pt x="12153" y="187"/>
                </a:cubicBezTo>
                <a:cubicBezTo>
                  <a:pt x="11840" y="118"/>
                  <a:pt x="11674" y="92"/>
                  <a:pt x="11520" y="92"/>
                </a:cubicBezTo>
                <a:cubicBezTo>
                  <a:pt x="11444" y="92"/>
                  <a:pt x="11370" y="83"/>
                  <a:pt x="11357" y="71"/>
                </a:cubicBezTo>
                <a:cubicBezTo>
                  <a:pt x="11345" y="59"/>
                  <a:pt x="11189" y="46"/>
                  <a:pt x="11009" y="41"/>
                </a:cubicBezTo>
                <a:cubicBezTo>
                  <a:pt x="10829" y="36"/>
                  <a:pt x="10619" y="23"/>
                  <a:pt x="10545" y="11"/>
                </a:cubicBezTo>
                <a:cubicBezTo>
                  <a:pt x="10496" y="4"/>
                  <a:pt x="10454" y="0"/>
                  <a:pt x="10408" y="0"/>
                </a:cubicBezTo>
                <a:close/>
                <a:moveTo>
                  <a:pt x="16763" y="6744"/>
                </a:moveTo>
                <a:lnTo>
                  <a:pt x="16827" y="6820"/>
                </a:lnTo>
                <a:cubicBezTo>
                  <a:pt x="17020" y="7041"/>
                  <a:pt x="17307" y="7448"/>
                  <a:pt x="17341" y="7549"/>
                </a:cubicBezTo>
                <a:cubicBezTo>
                  <a:pt x="17363" y="7612"/>
                  <a:pt x="17406" y="7703"/>
                  <a:pt x="17437" y="7751"/>
                </a:cubicBezTo>
                <a:cubicBezTo>
                  <a:pt x="17468" y="7798"/>
                  <a:pt x="17522" y="7949"/>
                  <a:pt x="17555" y="8086"/>
                </a:cubicBezTo>
                <a:cubicBezTo>
                  <a:pt x="17681" y="8596"/>
                  <a:pt x="17693" y="8617"/>
                  <a:pt x="18246" y="9238"/>
                </a:cubicBezTo>
                <a:cubicBezTo>
                  <a:pt x="18359" y="9364"/>
                  <a:pt x="18466" y="9511"/>
                  <a:pt x="18486" y="9564"/>
                </a:cubicBezTo>
                <a:cubicBezTo>
                  <a:pt x="18505" y="9617"/>
                  <a:pt x="18564" y="9740"/>
                  <a:pt x="18613" y="9838"/>
                </a:cubicBezTo>
                <a:cubicBezTo>
                  <a:pt x="18678" y="9966"/>
                  <a:pt x="18693" y="10092"/>
                  <a:pt x="18668" y="10285"/>
                </a:cubicBezTo>
                <a:cubicBezTo>
                  <a:pt x="18635" y="10542"/>
                  <a:pt x="18622" y="10561"/>
                  <a:pt x="18431" y="10683"/>
                </a:cubicBezTo>
                <a:cubicBezTo>
                  <a:pt x="18191" y="10837"/>
                  <a:pt x="17974" y="11034"/>
                  <a:pt x="17974" y="11098"/>
                </a:cubicBezTo>
                <a:cubicBezTo>
                  <a:pt x="17974" y="11124"/>
                  <a:pt x="17946" y="11169"/>
                  <a:pt x="17910" y="11199"/>
                </a:cubicBezTo>
                <a:cubicBezTo>
                  <a:pt x="17875" y="11228"/>
                  <a:pt x="17811" y="11295"/>
                  <a:pt x="17770" y="11347"/>
                </a:cubicBezTo>
                <a:cubicBezTo>
                  <a:pt x="17651" y="11495"/>
                  <a:pt x="17610" y="11411"/>
                  <a:pt x="17616" y="11034"/>
                </a:cubicBezTo>
                <a:cubicBezTo>
                  <a:pt x="17621" y="10755"/>
                  <a:pt x="17600" y="10671"/>
                  <a:pt x="17501" y="10552"/>
                </a:cubicBezTo>
                <a:cubicBezTo>
                  <a:pt x="17290" y="10298"/>
                  <a:pt x="17218" y="10236"/>
                  <a:pt x="16964" y="10097"/>
                </a:cubicBezTo>
                <a:cubicBezTo>
                  <a:pt x="16827" y="10022"/>
                  <a:pt x="16715" y="9955"/>
                  <a:pt x="16715" y="9949"/>
                </a:cubicBezTo>
                <a:cubicBezTo>
                  <a:pt x="16715" y="9942"/>
                  <a:pt x="16648" y="9905"/>
                  <a:pt x="16568" y="9866"/>
                </a:cubicBezTo>
                <a:cubicBezTo>
                  <a:pt x="16410" y="9789"/>
                  <a:pt x="16374" y="9745"/>
                  <a:pt x="16171" y="9389"/>
                </a:cubicBezTo>
                <a:cubicBezTo>
                  <a:pt x="16043" y="9164"/>
                  <a:pt x="16041" y="9151"/>
                  <a:pt x="16136" y="8986"/>
                </a:cubicBezTo>
                <a:cubicBezTo>
                  <a:pt x="16247" y="8794"/>
                  <a:pt x="16263" y="8538"/>
                  <a:pt x="16175" y="8383"/>
                </a:cubicBezTo>
                <a:cubicBezTo>
                  <a:pt x="15893" y="7887"/>
                  <a:pt x="15862" y="7627"/>
                  <a:pt x="16053" y="7389"/>
                </a:cubicBezTo>
                <a:cubicBezTo>
                  <a:pt x="16199" y="7208"/>
                  <a:pt x="16547" y="6875"/>
                  <a:pt x="16670" y="6799"/>
                </a:cubicBezTo>
                <a:lnTo>
                  <a:pt x="16763" y="6744"/>
                </a:lnTo>
                <a:close/>
                <a:moveTo>
                  <a:pt x="4670" y="6760"/>
                </a:moveTo>
                <a:cubicBezTo>
                  <a:pt x="4689" y="6764"/>
                  <a:pt x="4716" y="6781"/>
                  <a:pt x="4769" y="6817"/>
                </a:cubicBezTo>
                <a:cubicBezTo>
                  <a:pt x="4831" y="6857"/>
                  <a:pt x="4906" y="6901"/>
                  <a:pt x="4936" y="6913"/>
                </a:cubicBezTo>
                <a:cubicBezTo>
                  <a:pt x="5008" y="6942"/>
                  <a:pt x="5277" y="7204"/>
                  <a:pt x="5428" y="7394"/>
                </a:cubicBezTo>
                <a:cubicBezTo>
                  <a:pt x="5590" y="7598"/>
                  <a:pt x="5580" y="7749"/>
                  <a:pt x="5396" y="7945"/>
                </a:cubicBezTo>
                <a:cubicBezTo>
                  <a:pt x="5037" y="8327"/>
                  <a:pt x="5007" y="8383"/>
                  <a:pt x="5022" y="8654"/>
                </a:cubicBezTo>
                <a:lnTo>
                  <a:pt x="5038" y="8911"/>
                </a:lnTo>
                <a:lnTo>
                  <a:pt x="4680" y="9142"/>
                </a:lnTo>
                <a:cubicBezTo>
                  <a:pt x="4484" y="9268"/>
                  <a:pt x="4182" y="9438"/>
                  <a:pt x="4009" y="9519"/>
                </a:cubicBezTo>
                <a:cubicBezTo>
                  <a:pt x="3480" y="9766"/>
                  <a:pt x="3345" y="9868"/>
                  <a:pt x="2928" y="10340"/>
                </a:cubicBezTo>
                <a:cubicBezTo>
                  <a:pt x="2868" y="10409"/>
                  <a:pt x="2820" y="10517"/>
                  <a:pt x="2823" y="10581"/>
                </a:cubicBezTo>
                <a:cubicBezTo>
                  <a:pt x="2827" y="10703"/>
                  <a:pt x="2954" y="10801"/>
                  <a:pt x="3334" y="10972"/>
                </a:cubicBezTo>
                <a:cubicBezTo>
                  <a:pt x="3562" y="11074"/>
                  <a:pt x="3747" y="11229"/>
                  <a:pt x="3747" y="11321"/>
                </a:cubicBezTo>
                <a:cubicBezTo>
                  <a:pt x="3747" y="11360"/>
                  <a:pt x="3775" y="11417"/>
                  <a:pt x="3810" y="11449"/>
                </a:cubicBezTo>
                <a:cubicBezTo>
                  <a:pt x="3846" y="11481"/>
                  <a:pt x="3866" y="11545"/>
                  <a:pt x="3855" y="11591"/>
                </a:cubicBezTo>
                <a:lnTo>
                  <a:pt x="3833" y="11675"/>
                </a:lnTo>
                <a:lnTo>
                  <a:pt x="3785" y="11579"/>
                </a:lnTo>
                <a:cubicBezTo>
                  <a:pt x="3719" y="11452"/>
                  <a:pt x="3576" y="11292"/>
                  <a:pt x="3472" y="11228"/>
                </a:cubicBezTo>
                <a:cubicBezTo>
                  <a:pt x="3425" y="11200"/>
                  <a:pt x="3386" y="11167"/>
                  <a:pt x="3385" y="11156"/>
                </a:cubicBezTo>
                <a:cubicBezTo>
                  <a:pt x="3385" y="11144"/>
                  <a:pt x="3278" y="11085"/>
                  <a:pt x="3146" y="11025"/>
                </a:cubicBezTo>
                <a:cubicBezTo>
                  <a:pt x="2673" y="10809"/>
                  <a:pt x="2657" y="10791"/>
                  <a:pt x="2682" y="10508"/>
                </a:cubicBezTo>
                <a:cubicBezTo>
                  <a:pt x="2705" y="10250"/>
                  <a:pt x="2827" y="9962"/>
                  <a:pt x="2999" y="9756"/>
                </a:cubicBezTo>
                <a:cubicBezTo>
                  <a:pt x="3188" y="9529"/>
                  <a:pt x="3518" y="9062"/>
                  <a:pt x="3596" y="8911"/>
                </a:cubicBezTo>
                <a:cubicBezTo>
                  <a:pt x="3640" y="8827"/>
                  <a:pt x="3692" y="8745"/>
                  <a:pt x="3711" y="8729"/>
                </a:cubicBezTo>
                <a:cubicBezTo>
                  <a:pt x="3745" y="8702"/>
                  <a:pt x="3785" y="8559"/>
                  <a:pt x="3922" y="7971"/>
                </a:cubicBezTo>
                <a:cubicBezTo>
                  <a:pt x="3952" y="7845"/>
                  <a:pt x="4016" y="7702"/>
                  <a:pt x="4066" y="7654"/>
                </a:cubicBezTo>
                <a:cubicBezTo>
                  <a:pt x="4149" y="7576"/>
                  <a:pt x="4333" y="7318"/>
                  <a:pt x="4373" y="7223"/>
                </a:cubicBezTo>
                <a:cubicBezTo>
                  <a:pt x="4382" y="7202"/>
                  <a:pt x="4437" y="7107"/>
                  <a:pt x="4494" y="7012"/>
                </a:cubicBezTo>
                <a:cubicBezTo>
                  <a:pt x="4552" y="6917"/>
                  <a:pt x="4613" y="6817"/>
                  <a:pt x="4629" y="6791"/>
                </a:cubicBezTo>
                <a:cubicBezTo>
                  <a:pt x="4642" y="6768"/>
                  <a:pt x="4652" y="6757"/>
                  <a:pt x="4670" y="676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6941" y="342273"/>
            <a:ext cx="20270118" cy="1658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Quel Modèle ?"/>
          <p:cNvSpPr txBox="1"/>
          <p:nvPr/>
        </p:nvSpPr>
        <p:spPr>
          <a:xfrm>
            <a:off x="9913302" y="2523512"/>
            <a:ext cx="455739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Quel Modèle ? 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6941" y="342273"/>
            <a:ext cx="20270118" cy="1658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3945" y="3513910"/>
            <a:ext cx="16776110" cy="10007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Quel Modèle ?"/>
          <p:cNvSpPr txBox="1"/>
          <p:nvPr/>
        </p:nvSpPr>
        <p:spPr>
          <a:xfrm>
            <a:off x="9913302" y="2523512"/>
            <a:ext cx="455739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Quel Modèle ? 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6941" y="342273"/>
            <a:ext cx="20270118" cy="1658767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Random Forest : Plus efficace mais plus long et  donc difficile à utiliser pour notre cas de figure."/>
          <p:cNvSpPr txBox="1"/>
          <p:nvPr/>
        </p:nvSpPr>
        <p:spPr>
          <a:xfrm>
            <a:off x="981088" y="4862639"/>
            <a:ext cx="1532816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Random Forest : Plus efficace mais plus long et  donc difficile à utiliser pour notre cas de figure.</a:t>
            </a:r>
          </a:p>
        </p:txBody>
      </p:sp>
      <p:sp>
        <p:nvSpPr>
          <p:cNvPr id="292" name="Support Vector Regression : bon modèle, efficace et rapide qui nous permet d’utiliser l’application sans trop de temps d’apprentissage et avec un bon résultat."/>
          <p:cNvSpPr txBox="1"/>
          <p:nvPr/>
        </p:nvSpPr>
        <p:spPr>
          <a:xfrm>
            <a:off x="934375" y="9426040"/>
            <a:ext cx="1587877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Support Vector Regression : bon modèle, efficace et rapide qui nous permet d’utiliser l’application sans trop de temps d’apprentissage et avec un bon résultat. 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40957" y="9193985"/>
            <a:ext cx="5939482" cy="3766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950944" y="3505945"/>
            <a:ext cx="5319506" cy="4415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ésultat :"/>
          <p:cNvSpPr txBox="1"/>
          <p:nvPr/>
        </p:nvSpPr>
        <p:spPr>
          <a:xfrm>
            <a:off x="2218153" y="2479311"/>
            <a:ext cx="287109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Résultat :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6941" y="342273"/>
            <a:ext cx="20270118" cy="1658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4089" y="3859284"/>
            <a:ext cx="16735884" cy="366097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3,3 Milliards $ de recette"/>
          <p:cNvSpPr txBox="1"/>
          <p:nvPr/>
        </p:nvSpPr>
        <p:spPr>
          <a:xfrm>
            <a:off x="1413084" y="9378701"/>
            <a:ext cx="750224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3,3 Milliards $ de recette </a:t>
            </a:r>
          </a:p>
        </p:txBody>
      </p:sp>
      <p:sp>
        <p:nvSpPr>
          <p:cNvPr id="300" name="22 Millions d’entrée"/>
          <p:cNvSpPr txBox="1"/>
          <p:nvPr/>
        </p:nvSpPr>
        <p:spPr>
          <a:xfrm>
            <a:off x="16804899" y="9378701"/>
            <a:ext cx="589173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22 Millions d’entrée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63115" y="9378701"/>
            <a:ext cx="27940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James Cameron très content et très riche"/>
          <p:cNvSpPr txBox="1"/>
          <p:nvPr/>
        </p:nvSpPr>
        <p:spPr>
          <a:xfrm>
            <a:off x="9250590" y="13112019"/>
            <a:ext cx="1260663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/>
            <a:r>
              <a:t>James Cameron très content et très riche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rojet Netfloox Groupe 2"/>
          <p:cNvSpPr txBox="1"/>
          <p:nvPr>
            <p:ph type="subTitle" sz="quarter" idx="1"/>
          </p:nvPr>
        </p:nvSpPr>
        <p:spPr>
          <a:xfrm>
            <a:off x="1206500" y="6390768"/>
            <a:ext cx="21971000" cy="2006601"/>
          </a:xfrm>
          <a:prstGeom prst="rect">
            <a:avLst/>
          </a:prstGeom>
        </p:spPr>
        <p:txBody>
          <a:bodyPr/>
          <a:lstStyle>
            <a:lvl1pPr algn="ctr">
              <a:defRPr sz="6500">
                <a:solidFill>
                  <a:srgbClr val="C93736"/>
                </a:solidFill>
                <a:latin typeface="Produkt Medium"/>
                <a:ea typeface="Produkt Medium"/>
                <a:cs typeface="Produkt Medium"/>
                <a:sym typeface="Produkt Medium"/>
              </a:defRPr>
            </a:lvl1pPr>
          </a:lstStyle>
          <a:p>
            <a:pPr/>
            <a:r>
              <a:t>Projet Netfloox Groupe 2</a:t>
            </a:r>
          </a:p>
        </p:txBody>
      </p:sp>
      <p:sp>
        <p:nvSpPr>
          <p:cNvPr id="177" name="Mohammed, Clément &amp; Pierre                                                                                                                                                       19/02/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Mohammed, Clément &amp; Pierre                                                                                                                                                       19/02/24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6246" y="1473625"/>
            <a:ext cx="12811508" cy="3576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0" y="286505"/>
            <a:ext cx="7874000" cy="20447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raitement, analyse et  exploitation des données…"/>
          <p:cNvSpPr txBox="1"/>
          <p:nvPr/>
        </p:nvSpPr>
        <p:spPr>
          <a:xfrm>
            <a:off x="196988" y="2874901"/>
            <a:ext cx="23990025" cy="1207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397000" indent="-698500">
              <a:buSzPct val="100000"/>
              <a:buAutoNum type="arabicParenR" startAt="1"/>
            </a:pPr>
            <a:r>
              <a:t> Traitement, analyse et  exploitation des données</a:t>
            </a:r>
          </a:p>
          <a:p>
            <a:pPr/>
          </a:p>
          <a:p>
            <a:pPr lvl="1" marL="1397000" indent="-698500">
              <a:buSzPct val="100000"/>
              <a:buAutoNum type="arabicParenR" startAt="2"/>
            </a:pPr>
            <a:r>
              <a:t> Algorithme de prédiction de la popularité</a:t>
            </a:r>
          </a:p>
          <a:p>
            <a:pPr/>
          </a:p>
          <a:p>
            <a:pPr lvl="1" marL="1397000" indent="-698500">
              <a:buSzPct val="100000"/>
              <a:buAutoNum type="arabicParenR" startAt="3"/>
              <a:defRPr u="sng"/>
            </a:pPr>
            <a:r>
              <a:t> Algorithme de recommandation</a:t>
            </a:r>
          </a:p>
          <a:p>
            <a:pPr/>
          </a:p>
          <a:p>
            <a:pPr lvl="1" marL="1397000" indent="-698500">
              <a:buSzPct val="100000"/>
              <a:buAutoNum type="arabicParenR" startAt="4"/>
            </a:pPr>
            <a:r>
              <a:t> Démonstration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8922" y="817760"/>
            <a:ext cx="20026156" cy="164378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Principe:…"/>
          <p:cNvSpPr txBox="1"/>
          <p:nvPr/>
        </p:nvSpPr>
        <p:spPr>
          <a:xfrm>
            <a:off x="637235" y="2723319"/>
            <a:ext cx="23109530" cy="449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Principe:</a:t>
            </a:r>
          </a:p>
          <a:p>
            <a:pPr marL="560069" indent="-560069">
              <a:buSzPct val="100000"/>
              <a:buChar char="-"/>
            </a:pPr>
            <a:r>
              <a:t>Je renseigne un film qui m’a plu</a:t>
            </a:r>
          </a:p>
          <a:p>
            <a:pPr marL="560069" indent="-560069">
              <a:buSzPct val="100000"/>
              <a:buChar char="-"/>
            </a:pPr>
            <a:r>
              <a:t>Le programme propose 5 films susceptible de m’interesser en fonction de ce dernier 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21"/>
          <a:stretch>
            <a:fillRect/>
          </a:stretch>
        </p:blipFill>
        <p:spPr>
          <a:xfrm>
            <a:off x="9182100" y="7900371"/>
            <a:ext cx="6019800" cy="4545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96" fill="norm" stroke="1" extrusionOk="0">
                <a:moveTo>
                  <a:pt x="16906" y="0"/>
                </a:moveTo>
                <a:lnTo>
                  <a:pt x="16722" y="769"/>
                </a:lnTo>
                <a:cubicBezTo>
                  <a:pt x="16621" y="1192"/>
                  <a:pt x="16514" y="1681"/>
                  <a:pt x="16485" y="1855"/>
                </a:cubicBezTo>
                <a:cubicBezTo>
                  <a:pt x="16443" y="2101"/>
                  <a:pt x="16410" y="2179"/>
                  <a:pt x="16334" y="2200"/>
                </a:cubicBezTo>
                <a:cubicBezTo>
                  <a:pt x="16190" y="2241"/>
                  <a:pt x="15644" y="2352"/>
                  <a:pt x="15279" y="2415"/>
                </a:cubicBezTo>
                <a:cubicBezTo>
                  <a:pt x="14922" y="2477"/>
                  <a:pt x="13991" y="2665"/>
                  <a:pt x="13495" y="2777"/>
                </a:cubicBezTo>
                <a:cubicBezTo>
                  <a:pt x="13315" y="2818"/>
                  <a:pt x="13139" y="2837"/>
                  <a:pt x="13103" y="2819"/>
                </a:cubicBezTo>
                <a:cubicBezTo>
                  <a:pt x="13055" y="2795"/>
                  <a:pt x="13031" y="2635"/>
                  <a:pt x="13015" y="2217"/>
                </a:cubicBezTo>
                <a:cubicBezTo>
                  <a:pt x="12996" y="1738"/>
                  <a:pt x="12972" y="1597"/>
                  <a:pt x="12861" y="1326"/>
                </a:cubicBezTo>
                <a:cubicBezTo>
                  <a:pt x="12544" y="550"/>
                  <a:pt x="12043" y="59"/>
                  <a:pt x="11570" y="60"/>
                </a:cubicBezTo>
                <a:cubicBezTo>
                  <a:pt x="11294" y="61"/>
                  <a:pt x="10944" y="243"/>
                  <a:pt x="10754" y="485"/>
                </a:cubicBezTo>
                <a:cubicBezTo>
                  <a:pt x="10635" y="636"/>
                  <a:pt x="10636" y="528"/>
                  <a:pt x="10729" y="2172"/>
                </a:cubicBezTo>
                <a:cubicBezTo>
                  <a:pt x="10756" y="2636"/>
                  <a:pt x="10748" y="2717"/>
                  <a:pt x="10645" y="3022"/>
                </a:cubicBezTo>
                <a:cubicBezTo>
                  <a:pt x="10534" y="3354"/>
                  <a:pt x="10527" y="3360"/>
                  <a:pt x="10310" y="3398"/>
                </a:cubicBezTo>
                <a:cubicBezTo>
                  <a:pt x="10187" y="3419"/>
                  <a:pt x="9893" y="3475"/>
                  <a:pt x="9655" y="3522"/>
                </a:cubicBezTo>
                <a:cubicBezTo>
                  <a:pt x="9417" y="3569"/>
                  <a:pt x="8997" y="3653"/>
                  <a:pt x="8721" y="3707"/>
                </a:cubicBezTo>
                <a:cubicBezTo>
                  <a:pt x="8446" y="3761"/>
                  <a:pt x="8018" y="3848"/>
                  <a:pt x="7771" y="3901"/>
                </a:cubicBezTo>
                <a:cubicBezTo>
                  <a:pt x="7396" y="3982"/>
                  <a:pt x="7315" y="3984"/>
                  <a:pt x="7284" y="3916"/>
                </a:cubicBezTo>
                <a:cubicBezTo>
                  <a:pt x="7263" y="3871"/>
                  <a:pt x="7249" y="3260"/>
                  <a:pt x="7254" y="2559"/>
                </a:cubicBezTo>
                <a:cubicBezTo>
                  <a:pt x="7263" y="1183"/>
                  <a:pt x="7248" y="1086"/>
                  <a:pt x="7029" y="1086"/>
                </a:cubicBezTo>
                <a:cubicBezTo>
                  <a:pt x="6930" y="1086"/>
                  <a:pt x="6741" y="1257"/>
                  <a:pt x="6357" y="1689"/>
                </a:cubicBezTo>
                <a:cubicBezTo>
                  <a:pt x="6119" y="1959"/>
                  <a:pt x="6057" y="2050"/>
                  <a:pt x="6057" y="2134"/>
                </a:cubicBezTo>
                <a:cubicBezTo>
                  <a:pt x="6057" y="2221"/>
                  <a:pt x="6377" y="3164"/>
                  <a:pt x="6605" y="3750"/>
                </a:cubicBezTo>
                <a:lnTo>
                  <a:pt x="6737" y="4090"/>
                </a:lnTo>
                <a:lnTo>
                  <a:pt x="6636" y="4125"/>
                </a:lnTo>
                <a:cubicBezTo>
                  <a:pt x="6462" y="4187"/>
                  <a:pt x="6432" y="4169"/>
                  <a:pt x="6326" y="3937"/>
                </a:cubicBezTo>
                <a:cubicBezTo>
                  <a:pt x="6269" y="3812"/>
                  <a:pt x="5973" y="3208"/>
                  <a:pt x="5669" y="2594"/>
                </a:cubicBezTo>
                <a:cubicBezTo>
                  <a:pt x="5364" y="1981"/>
                  <a:pt x="5019" y="1281"/>
                  <a:pt x="4903" y="1041"/>
                </a:cubicBezTo>
                <a:cubicBezTo>
                  <a:pt x="4724" y="668"/>
                  <a:pt x="4674" y="603"/>
                  <a:pt x="4566" y="603"/>
                </a:cubicBezTo>
                <a:cubicBezTo>
                  <a:pt x="4416" y="603"/>
                  <a:pt x="4317" y="687"/>
                  <a:pt x="3917" y="1146"/>
                </a:cubicBezTo>
                <a:cubicBezTo>
                  <a:pt x="3754" y="1334"/>
                  <a:pt x="3451" y="1656"/>
                  <a:pt x="3245" y="1863"/>
                </a:cubicBezTo>
                <a:cubicBezTo>
                  <a:pt x="2972" y="2135"/>
                  <a:pt x="2869" y="2274"/>
                  <a:pt x="2869" y="2370"/>
                </a:cubicBezTo>
                <a:cubicBezTo>
                  <a:pt x="2870" y="2568"/>
                  <a:pt x="2907" y="2614"/>
                  <a:pt x="3279" y="2889"/>
                </a:cubicBezTo>
                <a:cubicBezTo>
                  <a:pt x="3467" y="3027"/>
                  <a:pt x="3703" y="3208"/>
                  <a:pt x="3803" y="3290"/>
                </a:cubicBezTo>
                <a:cubicBezTo>
                  <a:pt x="3903" y="3372"/>
                  <a:pt x="4016" y="3458"/>
                  <a:pt x="4053" y="3481"/>
                </a:cubicBezTo>
                <a:cubicBezTo>
                  <a:pt x="4091" y="3504"/>
                  <a:pt x="4224" y="3608"/>
                  <a:pt x="4349" y="3713"/>
                </a:cubicBezTo>
                <a:cubicBezTo>
                  <a:pt x="4474" y="3817"/>
                  <a:pt x="4608" y="3920"/>
                  <a:pt x="4645" y="3943"/>
                </a:cubicBezTo>
                <a:cubicBezTo>
                  <a:pt x="4683" y="3965"/>
                  <a:pt x="4824" y="4077"/>
                  <a:pt x="4958" y="4190"/>
                </a:cubicBezTo>
                <a:lnTo>
                  <a:pt x="5203" y="4395"/>
                </a:lnTo>
                <a:lnTo>
                  <a:pt x="5027" y="4459"/>
                </a:lnTo>
                <a:cubicBezTo>
                  <a:pt x="4930" y="4495"/>
                  <a:pt x="4797" y="4525"/>
                  <a:pt x="4732" y="4525"/>
                </a:cubicBezTo>
                <a:cubicBezTo>
                  <a:pt x="4667" y="4525"/>
                  <a:pt x="4503" y="4551"/>
                  <a:pt x="4368" y="4584"/>
                </a:cubicBezTo>
                <a:cubicBezTo>
                  <a:pt x="3686" y="4747"/>
                  <a:pt x="3068" y="4825"/>
                  <a:pt x="2892" y="4768"/>
                </a:cubicBezTo>
                <a:cubicBezTo>
                  <a:pt x="2623" y="4682"/>
                  <a:pt x="2567" y="4691"/>
                  <a:pt x="2436" y="4851"/>
                </a:cubicBezTo>
                <a:cubicBezTo>
                  <a:pt x="2357" y="4949"/>
                  <a:pt x="2239" y="5011"/>
                  <a:pt x="2081" y="5036"/>
                </a:cubicBezTo>
                <a:cubicBezTo>
                  <a:pt x="1767" y="5086"/>
                  <a:pt x="1295" y="5178"/>
                  <a:pt x="820" y="5281"/>
                </a:cubicBezTo>
                <a:cubicBezTo>
                  <a:pt x="607" y="5328"/>
                  <a:pt x="335" y="5382"/>
                  <a:pt x="216" y="5402"/>
                </a:cubicBezTo>
                <a:lnTo>
                  <a:pt x="0" y="5438"/>
                </a:lnTo>
                <a:lnTo>
                  <a:pt x="0" y="5853"/>
                </a:lnTo>
                <a:cubicBezTo>
                  <a:pt x="0" y="6350"/>
                  <a:pt x="33" y="6573"/>
                  <a:pt x="323" y="8025"/>
                </a:cubicBezTo>
                <a:cubicBezTo>
                  <a:pt x="446" y="8639"/>
                  <a:pt x="584" y="9372"/>
                  <a:pt x="630" y="9654"/>
                </a:cubicBezTo>
                <a:cubicBezTo>
                  <a:pt x="677" y="9936"/>
                  <a:pt x="822" y="10723"/>
                  <a:pt x="952" y="11403"/>
                </a:cubicBezTo>
                <a:cubicBezTo>
                  <a:pt x="1441" y="13951"/>
                  <a:pt x="1641" y="15005"/>
                  <a:pt x="1714" y="15416"/>
                </a:cubicBezTo>
                <a:cubicBezTo>
                  <a:pt x="1755" y="15648"/>
                  <a:pt x="1901" y="16422"/>
                  <a:pt x="2038" y="17135"/>
                </a:cubicBezTo>
                <a:cubicBezTo>
                  <a:pt x="2175" y="17849"/>
                  <a:pt x="2306" y="18531"/>
                  <a:pt x="2328" y="18651"/>
                </a:cubicBezTo>
                <a:cubicBezTo>
                  <a:pt x="2351" y="18772"/>
                  <a:pt x="2394" y="18900"/>
                  <a:pt x="2425" y="18934"/>
                </a:cubicBezTo>
                <a:cubicBezTo>
                  <a:pt x="2456" y="18968"/>
                  <a:pt x="3220" y="19390"/>
                  <a:pt x="4122" y="19871"/>
                </a:cubicBezTo>
                <a:cubicBezTo>
                  <a:pt x="5023" y="20353"/>
                  <a:pt x="6109" y="20935"/>
                  <a:pt x="6535" y="21167"/>
                </a:cubicBezTo>
                <a:cubicBezTo>
                  <a:pt x="7095" y="21471"/>
                  <a:pt x="7369" y="21590"/>
                  <a:pt x="7526" y="21595"/>
                </a:cubicBezTo>
                <a:cubicBezTo>
                  <a:pt x="7721" y="21600"/>
                  <a:pt x="7742" y="21587"/>
                  <a:pt x="7742" y="21465"/>
                </a:cubicBezTo>
                <a:cubicBezTo>
                  <a:pt x="7742" y="21327"/>
                  <a:pt x="7621" y="20064"/>
                  <a:pt x="7493" y="18859"/>
                </a:cubicBezTo>
                <a:cubicBezTo>
                  <a:pt x="7455" y="18496"/>
                  <a:pt x="7423" y="18167"/>
                  <a:pt x="7423" y="18127"/>
                </a:cubicBezTo>
                <a:cubicBezTo>
                  <a:pt x="7423" y="18053"/>
                  <a:pt x="7523" y="18031"/>
                  <a:pt x="8790" y="17801"/>
                </a:cubicBezTo>
                <a:cubicBezTo>
                  <a:pt x="9153" y="17735"/>
                  <a:pt x="9655" y="17641"/>
                  <a:pt x="9905" y="17592"/>
                </a:cubicBezTo>
                <a:cubicBezTo>
                  <a:pt x="10388" y="17498"/>
                  <a:pt x="10734" y="17433"/>
                  <a:pt x="11545" y="17284"/>
                </a:cubicBezTo>
                <a:cubicBezTo>
                  <a:pt x="11820" y="17234"/>
                  <a:pt x="12169" y="17166"/>
                  <a:pt x="12319" y="17135"/>
                </a:cubicBezTo>
                <a:cubicBezTo>
                  <a:pt x="12469" y="17104"/>
                  <a:pt x="12910" y="17022"/>
                  <a:pt x="13298" y="16954"/>
                </a:cubicBezTo>
                <a:cubicBezTo>
                  <a:pt x="13686" y="16886"/>
                  <a:pt x="14209" y="16791"/>
                  <a:pt x="14460" y="16741"/>
                </a:cubicBezTo>
                <a:cubicBezTo>
                  <a:pt x="14889" y="16656"/>
                  <a:pt x="15110" y="16614"/>
                  <a:pt x="15871" y="16475"/>
                </a:cubicBezTo>
                <a:cubicBezTo>
                  <a:pt x="16047" y="16444"/>
                  <a:pt x="16416" y="16375"/>
                  <a:pt x="16691" y="16323"/>
                </a:cubicBezTo>
                <a:cubicBezTo>
                  <a:pt x="17161" y="16233"/>
                  <a:pt x="17354" y="16197"/>
                  <a:pt x="18148" y="16053"/>
                </a:cubicBezTo>
                <a:cubicBezTo>
                  <a:pt x="18567" y="15977"/>
                  <a:pt x="19399" y="15818"/>
                  <a:pt x="19742" y="15748"/>
                </a:cubicBezTo>
                <a:cubicBezTo>
                  <a:pt x="19893" y="15717"/>
                  <a:pt x="20123" y="15674"/>
                  <a:pt x="20255" y="15653"/>
                </a:cubicBezTo>
                <a:cubicBezTo>
                  <a:pt x="20614" y="15597"/>
                  <a:pt x="20656" y="15518"/>
                  <a:pt x="20714" y="14812"/>
                </a:cubicBezTo>
                <a:cubicBezTo>
                  <a:pt x="20773" y="14107"/>
                  <a:pt x="20914" y="12098"/>
                  <a:pt x="21019" y="10468"/>
                </a:cubicBezTo>
                <a:cubicBezTo>
                  <a:pt x="21060" y="9838"/>
                  <a:pt x="21121" y="8983"/>
                  <a:pt x="21156" y="8568"/>
                </a:cubicBezTo>
                <a:cubicBezTo>
                  <a:pt x="21190" y="8153"/>
                  <a:pt x="21251" y="7393"/>
                  <a:pt x="21291" y="6878"/>
                </a:cubicBezTo>
                <a:cubicBezTo>
                  <a:pt x="21331" y="6364"/>
                  <a:pt x="21405" y="5454"/>
                  <a:pt x="21454" y="4857"/>
                </a:cubicBezTo>
                <a:cubicBezTo>
                  <a:pt x="21504" y="4260"/>
                  <a:pt x="21557" y="3177"/>
                  <a:pt x="21573" y="2451"/>
                </a:cubicBezTo>
                <a:cubicBezTo>
                  <a:pt x="21600" y="1171"/>
                  <a:pt x="21599" y="1134"/>
                  <a:pt x="21514" y="1167"/>
                </a:cubicBezTo>
                <a:cubicBezTo>
                  <a:pt x="21466" y="1186"/>
                  <a:pt x="21274" y="1227"/>
                  <a:pt x="21086" y="1261"/>
                </a:cubicBezTo>
                <a:cubicBezTo>
                  <a:pt x="20898" y="1295"/>
                  <a:pt x="20539" y="1367"/>
                  <a:pt x="20289" y="1418"/>
                </a:cubicBezTo>
                <a:cubicBezTo>
                  <a:pt x="19623" y="1554"/>
                  <a:pt x="19231" y="1631"/>
                  <a:pt x="18923" y="1691"/>
                </a:cubicBezTo>
                <a:cubicBezTo>
                  <a:pt x="18772" y="1720"/>
                  <a:pt x="18499" y="1775"/>
                  <a:pt x="18315" y="1812"/>
                </a:cubicBezTo>
                <a:cubicBezTo>
                  <a:pt x="18131" y="1849"/>
                  <a:pt x="17967" y="1863"/>
                  <a:pt x="17952" y="1842"/>
                </a:cubicBezTo>
                <a:cubicBezTo>
                  <a:pt x="17937" y="1822"/>
                  <a:pt x="18031" y="1673"/>
                  <a:pt x="18161" y="1514"/>
                </a:cubicBezTo>
                <a:cubicBezTo>
                  <a:pt x="18514" y="1085"/>
                  <a:pt x="18484" y="972"/>
                  <a:pt x="17898" y="509"/>
                </a:cubicBezTo>
                <a:cubicBezTo>
                  <a:pt x="17735" y="381"/>
                  <a:pt x="17538" y="213"/>
                  <a:pt x="17461" y="138"/>
                </a:cubicBezTo>
                <a:cubicBezTo>
                  <a:pt x="17363" y="42"/>
                  <a:pt x="17256" y="0"/>
                  <a:pt x="17112" y="0"/>
                </a:cubicBezTo>
                <a:lnTo>
                  <a:pt x="16906" y="0"/>
                </a:lnTo>
                <a:close/>
                <a:moveTo>
                  <a:pt x="17223" y="605"/>
                </a:moveTo>
                <a:lnTo>
                  <a:pt x="17401" y="741"/>
                </a:lnTo>
                <a:cubicBezTo>
                  <a:pt x="17499" y="815"/>
                  <a:pt x="17636" y="934"/>
                  <a:pt x="17704" y="1007"/>
                </a:cubicBezTo>
                <a:lnTo>
                  <a:pt x="17830" y="1139"/>
                </a:lnTo>
                <a:lnTo>
                  <a:pt x="17337" y="1791"/>
                </a:lnTo>
                <a:cubicBezTo>
                  <a:pt x="16805" y="2496"/>
                  <a:pt x="16827" y="2497"/>
                  <a:pt x="16964" y="1780"/>
                </a:cubicBezTo>
                <a:cubicBezTo>
                  <a:pt x="16996" y="1614"/>
                  <a:pt x="17067" y="1283"/>
                  <a:pt x="17122" y="1043"/>
                </a:cubicBezTo>
                <a:lnTo>
                  <a:pt x="17223" y="605"/>
                </a:lnTo>
                <a:close/>
                <a:moveTo>
                  <a:pt x="18284" y="3741"/>
                </a:moveTo>
                <a:cubicBezTo>
                  <a:pt x="18314" y="3741"/>
                  <a:pt x="18404" y="3924"/>
                  <a:pt x="18483" y="4148"/>
                </a:cubicBezTo>
                <a:lnTo>
                  <a:pt x="18625" y="4555"/>
                </a:lnTo>
                <a:lnTo>
                  <a:pt x="18365" y="4595"/>
                </a:lnTo>
                <a:cubicBezTo>
                  <a:pt x="18062" y="4640"/>
                  <a:pt x="17306" y="4659"/>
                  <a:pt x="17306" y="4621"/>
                </a:cubicBezTo>
                <a:cubicBezTo>
                  <a:pt x="17306" y="4607"/>
                  <a:pt x="17375" y="4539"/>
                  <a:pt x="17458" y="4471"/>
                </a:cubicBezTo>
                <a:cubicBezTo>
                  <a:pt x="17542" y="4402"/>
                  <a:pt x="17749" y="4211"/>
                  <a:pt x="17919" y="4044"/>
                </a:cubicBezTo>
                <a:cubicBezTo>
                  <a:pt x="18090" y="3878"/>
                  <a:pt x="18253" y="3741"/>
                  <a:pt x="18284" y="374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8922" y="817760"/>
            <a:ext cx="20026156" cy="1643789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Mais comment fait on?"/>
          <p:cNvSpPr txBox="1"/>
          <p:nvPr/>
        </p:nvSpPr>
        <p:spPr>
          <a:xfrm>
            <a:off x="8756383" y="3093589"/>
            <a:ext cx="687123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Mais comment fait on? 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9164" y="4944524"/>
            <a:ext cx="6001915" cy="791284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igne multiplication"/>
          <p:cNvSpPr/>
          <p:nvPr/>
        </p:nvSpPr>
        <p:spPr>
          <a:xfrm>
            <a:off x="2239470" y="6098778"/>
            <a:ext cx="5201303" cy="5201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000000">
              <a:alpha val="6856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52968" y="4743010"/>
            <a:ext cx="6001916" cy="791284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Texte"/>
          <p:cNvSpPr txBox="1"/>
          <p:nvPr/>
        </p:nvSpPr>
        <p:spPr>
          <a:xfrm>
            <a:off x="16739585" y="5226921"/>
            <a:ext cx="3828681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                    </a:t>
            </a:r>
          </a:p>
        </p:txBody>
      </p:sp>
      <p:sp>
        <p:nvSpPr>
          <p:cNvPr id="317" name="CLEMENT"/>
          <p:cNvSpPr txBox="1"/>
          <p:nvPr/>
        </p:nvSpPr>
        <p:spPr>
          <a:xfrm>
            <a:off x="16580218" y="5106271"/>
            <a:ext cx="414741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8291BE"/>
                </a:solidFill>
              </a:defRPr>
            </a:lvl1pPr>
          </a:lstStyle>
          <a:p>
            <a:pPr/>
            <a:r>
              <a:t>CLEMENT</a:t>
            </a:r>
          </a:p>
        </p:txBody>
      </p:sp>
      <p:sp>
        <p:nvSpPr>
          <p:cNvPr id="318" name="Texte"/>
          <p:cNvSpPr txBox="1"/>
          <p:nvPr/>
        </p:nvSpPr>
        <p:spPr>
          <a:xfrm>
            <a:off x="15650790" y="7651603"/>
            <a:ext cx="6006273" cy="509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                           </a:t>
            </a:r>
          </a:p>
          <a:p>
            <a:pPr/>
          </a:p>
          <a:p>
            <a:pPr/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17120" r="3" b="0"/>
          <a:stretch>
            <a:fillRect/>
          </a:stretch>
        </p:blipFill>
        <p:spPr>
          <a:xfrm>
            <a:off x="16442737" y="7726203"/>
            <a:ext cx="4422379" cy="494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622" y="0"/>
                </a:moveTo>
                <a:cubicBezTo>
                  <a:pt x="14533" y="2"/>
                  <a:pt x="14508" y="13"/>
                  <a:pt x="14467" y="47"/>
                </a:cubicBezTo>
                <a:cubicBezTo>
                  <a:pt x="14409" y="96"/>
                  <a:pt x="14401" y="97"/>
                  <a:pt x="14342" y="63"/>
                </a:cubicBezTo>
                <a:cubicBezTo>
                  <a:pt x="14248" y="8"/>
                  <a:pt x="14089" y="38"/>
                  <a:pt x="13984" y="132"/>
                </a:cubicBezTo>
                <a:cubicBezTo>
                  <a:pt x="13938" y="174"/>
                  <a:pt x="13877" y="207"/>
                  <a:pt x="13850" y="207"/>
                </a:cubicBezTo>
                <a:cubicBezTo>
                  <a:pt x="13823" y="207"/>
                  <a:pt x="13795" y="217"/>
                  <a:pt x="13786" y="229"/>
                </a:cubicBezTo>
                <a:cubicBezTo>
                  <a:pt x="13755" y="275"/>
                  <a:pt x="13683" y="251"/>
                  <a:pt x="13600" y="163"/>
                </a:cubicBezTo>
                <a:cubicBezTo>
                  <a:pt x="13456" y="12"/>
                  <a:pt x="13331" y="55"/>
                  <a:pt x="13338" y="255"/>
                </a:cubicBezTo>
                <a:cubicBezTo>
                  <a:pt x="13343" y="376"/>
                  <a:pt x="13323" y="387"/>
                  <a:pt x="13205" y="332"/>
                </a:cubicBezTo>
                <a:cubicBezTo>
                  <a:pt x="13165" y="313"/>
                  <a:pt x="13109" y="297"/>
                  <a:pt x="13079" y="297"/>
                </a:cubicBezTo>
                <a:cubicBezTo>
                  <a:pt x="13048" y="297"/>
                  <a:pt x="13017" y="287"/>
                  <a:pt x="13009" y="274"/>
                </a:cubicBezTo>
                <a:cubicBezTo>
                  <a:pt x="13000" y="262"/>
                  <a:pt x="12948" y="252"/>
                  <a:pt x="12894" y="252"/>
                </a:cubicBezTo>
                <a:cubicBezTo>
                  <a:pt x="12841" y="252"/>
                  <a:pt x="12791" y="242"/>
                  <a:pt x="12782" y="229"/>
                </a:cubicBezTo>
                <a:cubicBezTo>
                  <a:pt x="12762" y="200"/>
                  <a:pt x="12202" y="200"/>
                  <a:pt x="12181" y="229"/>
                </a:cubicBezTo>
                <a:cubicBezTo>
                  <a:pt x="12173" y="242"/>
                  <a:pt x="12135" y="252"/>
                  <a:pt x="12098" y="252"/>
                </a:cubicBezTo>
                <a:cubicBezTo>
                  <a:pt x="12061" y="252"/>
                  <a:pt x="11991" y="274"/>
                  <a:pt x="11943" y="300"/>
                </a:cubicBezTo>
                <a:cubicBezTo>
                  <a:pt x="11894" y="327"/>
                  <a:pt x="11781" y="362"/>
                  <a:pt x="11693" y="378"/>
                </a:cubicBezTo>
                <a:cubicBezTo>
                  <a:pt x="11604" y="395"/>
                  <a:pt x="11521" y="420"/>
                  <a:pt x="11507" y="432"/>
                </a:cubicBezTo>
                <a:cubicBezTo>
                  <a:pt x="11447" y="485"/>
                  <a:pt x="11065" y="442"/>
                  <a:pt x="11065" y="382"/>
                </a:cubicBezTo>
                <a:cubicBezTo>
                  <a:pt x="11064" y="373"/>
                  <a:pt x="11040" y="365"/>
                  <a:pt x="11010" y="365"/>
                </a:cubicBezTo>
                <a:cubicBezTo>
                  <a:pt x="10979" y="365"/>
                  <a:pt x="10895" y="313"/>
                  <a:pt x="10811" y="241"/>
                </a:cubicBezTo>
                <a:cubicBezTo>
                  <a:pt x="10731" y="174"/>
                  <a:pt x="10650" y="118"/>
                  <a:pt x="10630" y="118"/>
                </a:cubicBezTo>
                <a:cubicBezTo>
                  <a:pt x="10565" y="118"/>
                  <a:pt x="10507" y="204"/>
                  <a:pt x="10491" y="323"/>
                </a:cubicBezTo>
                <a:cubicBezTo>
                  <a:pt x="10476" y="433"/>
                  <a:pt x="10469" y="442"/>
                  <a:pt x="10392" y="460"/>
                </a:cubicBezTo>
                <a:cubicBezTo>
                  <a:pt x="10276" y="487"/>
                  <a:pt x="10205" y="595"/>
                  <a:pt x="10225" y="713"/>
                </a:cubicBezTo>
                <a:cubicBezTo>
                  <a:pt x="10242" y="814"/>
                  <a:pt x="10367" y="1072"/>
                  <a:pt x="10429" y="1133"/>
                </a:cubicBezTo>
                <a:cubicBezTo>
                  <a:pt x="10466" y="1170"/>
                  <a:pt x="10465" y="1173"/>
                  <a:pt x="10415" y="1173"/>
                </a:cubicBezTo>
                <a:cubicBezTo>
                  <a:pt x="10385" y="1173"/>
                  <a:pt x="10361" y="1162"/>
                  <a:pt x="10361" y="1150"/>
                </a:cubicBezTo>
                <a:cubicBezTo>
                  <a:pt x="10361" y="1138"/>
                  <a:pt x="10345" y="1128"/>
                  <a:pt x="10326" y="1128"/>
                </a:cubicBezTo>
                <a:cubicBezTo>
                  <a:pt x="10307" y="1128"/>
                  <a:pt x="10259" y="1113"/>
                  <a:pt x="10219" y="1095"/>
                </a:cubicBezTo>
                <a:cubicBezTo>
                  <a:pt x="10180" y="1076"/>
                  <a:pt x="10132" y="1060"/>
                  <a:pt x="10111" y="1060"/>
                </a:cubicBezTo>
                <a:cubicBezTo>
                  <a:pt x="10090" y="1060"/>
                  <a:pt x="10045" y="1039"/>
                  <a:pt x="10010" y="1015"/>
                </a:cubicBezTo>
                <a:cubicBezTo>
                  <a:pt x="9976" y="991"/>
                  <a:pt x="9916" y="972"/>
                  <a:pt x="9878" y="972"/>
                </a:cubicBezTo>
                <a:cubicBezTo>
                  <a:pt x="9840" y="971"/>
                  <a:pt x="9783" y="960"/>
                  <a:pt x="9752" y="946"/>
                </a:cubicBezTo>
                <a:cubicBezTo>
                  <a:pt x="9626" y="887"/>
                  <a:pt x="9605" y="881"/>
                  <a:pt x="9506" y="881"/>
                </a:cubicBezTo>
                <a:cubicBezTo>
                  <a:pt x="9401" y="881"/>
                  <a:pt x="9366" y="870"/>
                  <a:pt x="9031" y="730"/>
                </a:cubicBezTo>
                <a:cubicBezTo>
                  <a:pt x="8861" y="659"/>
                  <a:pt x="8837" y="654"/>
                  <a:pt x="8781" y="682"/>
                </a:cubicBezTo>
                <a:cubicBezTo>
                  <a:pt x="8747" y="699"/>
                  <a:pt x="8699" y="747"/>
                  <a:pt x="8673" y="788"/>
                </a:cubicBezTo>
                <a:cubicBezTo>
                  <a:pt x="8631" y="852"/>
                  <a:pt x="8628" y="874"/>
                  <a:pt x="8653" y="949"/>
                </a:cubicBezTo>
                <a:cubicBezTo>
                  <a:pt x="8669" y="997"/>
                  <a:pt x="8726" y="1072"/>
                  <a:pt x="8781" y="1119"/>
                </a:cubicBezTo>
                <a:lnTo>
                  <a:pt x="8880" y="1204"/>
                </a:lnTo>
                <a:lnTo>
                  <a:pt x="8777" y="1244"/>
                </a:lnTo>
                <a:cubicBezTo>
                  <a:pt x="8721" y="1266"/>
                  <a:pt x="8625" y="1285"/>
                  <a:pt x="8564" y="1285"/>
                </a:cubicBezTo>
                <a:cubicBezTo>
                  <a:pt x="8503" y="1285"/>
                  <a:pt x="8405" y="1304"/>
                  <a:pt x="8347" y="1327"/>
                </a:cubicBezTo>
                <a:cubicBezTo>
                  <a:pt x="8133" y="1412"/>
                  <a:pt x="8076" y="1425"/>
                  <a:pt x="7864" y="1431"/>
                </a:cubicBezTo>
                <a:cubicBezTo>
                  <a:pt x="7679" y="1436"/>
                  <a:pt x="7642" y="1444"/>
                  <a:pt x="7589" y="1488"/>
                </a:cubicBezTo>
                <a:cubicBezTo>
                  <a:pt x="7513" y="1552"/>
                  <a:pt x="7506" y="1686"/>
                  <a:pt x="7575" y="1802"/>
                </a:cubicBezTo>
                <a:lnTo>
                  <a:pt x="7622" y="1880"/>
                </a:lnTo>
                <a:lnTo>
                  <a:pt x="7541" y="1982"/>
                </a:lnTo>
                <a:cubicBezTo>
                  <a:pt x="7495" y="2039"/>
                  <a:pt x="7449" y="2106"/>
                  <a:pt x="7440" y="2132"/>
                </a:cubicBezTo>
                <a:cubicBezTo>
                  <a:pt x="7409" y="2218"/>
                  <a:pt x="7324" y="2295"/>
                  <a:pt x="7258" y="2295"/>
                </a:cubicBezTo>
                <a:cubicBezTo>
                  <a:pt x="7165" y="2295"/>
                  <a:pt x="6868" y="2480"/>
                  <a:pt x="6788" y="2588"/>
                </a:cubicBezTo>
                <a:cubicBezTo>
                  <a:pt x="6720" y="2680"/>
                  <a:pt x="6694" y="2838"/>
                  <a:pt x="6740" y="2879"/>
                </a:cubicBezTo>
                <a:cubicBezTo>
                  <a:pt x="6752" y="2890"/>
                  <a:pt x="6823" y="2927"/>
                  <a:pt x="6899" y="2962"/>
                </a:cubicBezTo>
                <a:cubicBezTo>
                  <a:pt x="7007" y="3013"/>
                  <a:pt x="7041" y="3043"/>
                  <a:pt x="7060" y="3101"/>
                </a:cubicBezTo>
                <a:cubicBezTo>
                  <a:pt x="7088" y="3189"/>
                  <a:pt x="7068" y="3248"/>
                  <a:pt x="6907" y="3552"/>
                </a:cubicBezTo>
                <a:cubicBezTo>
                  <a:pt x="6844" y="3669"/>
                  <a:pt x="6771" y="3824"/>
                  <a:pt x="6746" y="3895"/>
                </a:cubicBezTo>
                <a:cubicBezTo>
                  <a:pt x="6720" y="3966"/>
                  <a:pt x="6674" y="4056"/>
                  <a:pt x="6641" y="4096"/>
                </a:cubicBezTo>
                <a:cubicBezTo>
                  <a:pt x="6498" y="4271"/>
                  <a:pt x="6461" y="4428"/>
                  <a:pt x="6544" y="4519"/>
                </a:cubicBezTo>
                <a:cubicBezTo>
                  <a:pt x="6590" y="4570"/>
                  <a:pt x="6595" y="4571"/>
                  <a:pt x="6659" y="4533"/>
                </a:cubicBezTo>
                <a:lnTo>
                  <a:pt x="6724" y="4493"/>
                </a:lnTo>
                <a:lnTo>
                  <a:pt x="6722" y="4601"/>
                </a:lnTo>
                <a:cubicBezTo>
                  <a:pt x="6722" y="4660"/>
                  <a:pt x="6711" y="4770"/>
                  <a:pt x="6695" y="4844"/>
                </a:cubicBezTo>
                <a:cubicBezTo>
                  <a:pt x="6680" y="4918"/>
                  <a:pt x="6669" y="4998"/>
                  <a:pt x="6670" y="5022"/>
                </a:cubicBezTo>
                <a:cubicBezTo>
                  <a:pt x="6671" y="5047"/>
                  <a:pt x="6690" y="5355"/>
                  <a:pt x="6713" y="5707"/>
                </a:cubicBezTo>
                <a:cubicBezTo>
                  <a:pt x="6768" y="6564"/>
                  <a:pt x="6784" y="7323"/>
                  <a:pt x="6748" y="7323"/>
                </a:cubicBezTo>
                <a:cubicBezTo>
                  <a:pt x="6687" y="7323"/>
                  <a:pt x="6550" y="7442"/>
                  <a:pt x="6507" y="7532"/>
                </a:cubicBezTo>
                <a:cubicBezTo>
                  <a:pt x="6425" y="7706"/>
                  <a:pt x="6433" y="8483"/>
                  <a:pt x="6523" y="9085"/>
                </a:cubicBezTo>
                <a:cubicBezTo>
                  <a:pt x="6573" y="9421"/>
                  <a:pt x="6619" y="9633"/>
                  <a:pt x="6721" y="9977"/>
                </a:cubicBezTo>
                <a:cubicBezTo>
                  <a:pt x="6759" y="10107"/>
                  <a:pt x="6766" y="10166"/>
                  <a:pt x="6748" y="10223"/>
                </a:cubicBezTo>
                <a:cubicBezTo>
                  <a:pt x="6694" y="10390"/>
                  <a:pt x="6755" y="10686"/>
                  <a:pt x="6881" y="10864"/>
                </a:cubicBezTo>
                <a:cubicBezTo>
                  <a:pt x="6952" y="10964"/>
                  <a:pt x="7116" y="11072"/>
                  <a:pt x="7195" y="11072"/>
                </a:cubicBezTo>
                <a:cubicBezTo>
                  <a:pt x="7221" y="11072"/>
                  <a:pt x="7262" y="11087"/>
                  <a:pt x="7289" y="11104"/>
                </a:cubicBezTo>
                <a:cubicBezTo>
                  <a:pt x="7324" y="11127"/>
                  <a:pt x="7354" y="11129"/>
                  <a:pt x="7407" y="11112"/>
                </a:cubicBezTo>
                <a:cubicBezTo>
                  <a:pt x="7522" y="11076"/>
                  <a:pt x="7528" y="11085"/>
                  <a:pt x="7709" y="11567"/>
                </a:cubicBezTo>
                <a:cubicBezTo>
                  <a:pt x="7730" y="11622"/>
                  <a:pt x="7803" y="11798"/>
                  <a:pt x="7874" y="11959"/>
                </a:cubicBezTo>
                <a:cubicBezTo>
                  <a:pt x="8010" y="12267"/>
                  <a:pt x="8046" y="12463"/>
                  <a:pt x="7965" y="12463"/>
                </a:cubicBezTo>
                <a:cubicBezTo>
                  <a:pt x="7944" y="12463"/>
                  <a:pt x="7908" y="12473"/>
                  <a:pt x="7884" y="12484"/>
                </a:cubicBezTo>
                <a:cubicBezTo>
                  <a:pt x="7775" y="12535"/>
                  <a:pt x="7653" y="12576"/>
                  <a:pt x="7606" y="12576"/>
                </a:cubicBezTo>
                <a:cubicBezTo>
                  <a:pt x="7578" y="12576"/>
                  <a:pt x="7547" y="12586"/>
                  <a:pt x="7539" y="12598"/>
                </a:cubicBezTo>
                <a:cubicBezTo>
                  <a:pt x="7530" y="12611"/>
                  <a:pt x="7484" y="12621"/>
                  <a:pt x="7438" y="12621"/>
                </a:cubicBezTo>
                <a:cubicBezTo>
                  <a:pt x="7391" y="12621"/>
                  <a:pt x="7347" y="12631"/>
                  <a:pt x="7339" y="12644"/>
                </a:cubicBezTo>
                <a:cubicBezTo>
                  <a:pt x="7330" y="12656"/>
                  <a:pt x="7291" y="12666"/>
                  <a:pt x="7252" y="12666"/>
                </a:cubicBezTo>
                <a:cubicBezTo>
                  <a:pt x="7212" y="12666"/>
                  <a:pt x="7143" y="12684"/>
                  <a:pt x="7097" y="12704"/>
                </a:cubicBezTo>
                <a:cubicBezTo>
                  <a:pt x="6944" y="12773"/>
                  <a:pt x="6926" y="12779"/>
                  <a:pt x="6887" y="12779"/>
                </a:cubicBezTo>
                <a:cubicBezTo>
                  <a:pt x="6866" y="12779"/>
                  <a:pt x="6828" y="12787"/>
                  <a:pt x="6804" y="12798"/>
                </a:cubicBezTo>
                <a:cubicBezTo>
                  <a:pt x="6726" y="12833"/>
                  <a:pt x="6387" y="12975"/>
                  <a:pt x="6304" y="13006"/>
                </a:cubicBezTo>
                <a:cubicBezTo>
                  <a:pt x="6259" y="13023"/>
                  <a:pt x="6222" y="13043"/>
                  <a:pt x="6222" y="13053"/>
                </a:cubicBezTo>
                <a:cubicBezTo>
                  <a:pt x="6222" y="13062"/>
                  <a:pt x="6206" y="13070"/>
                  <a:pt x="6187" y="13070"/>
                </a:cubicBezTo>
                <a:cubicBezTo>
                  <a:pt x="6155" y="13070"/>
                  <a:pt x="5934" y="13168"/>
                  <a:pt x="5883" y="13205"/>
                </a:cubicBezTo>
                <a:cubicBezTo>
                  <a:pt x="5807" y="13261"/>
                  <a:pt x="5501" y="13384"/>
                  <a:pt x="5441" y="13384"/>
                </a:cubicBezTo>
                <a:cubicBezTo>
                  <a:pt x="5403" y="13384"/>
                  <a:pt x="5364" y="13394"/>
                  <a:pt x="5356" y="13407"/>
                </a:cubicBezTo>
                <a:cubicBezTo>
                  <a:pt x="5347" y="13420"/>
                  <a:pt x="5190" y="13429"/>
                  <a:pt x="4968" y="13429"/>
                </a:cubicBezTo>
                <a:cubicBezTo>
                  <a:pt x="4746" y="13429"/>
                  <a:pt x="4588" y="13438"/>
                  <a:pt x="4579" y="13452"/>
                </a:cubicBezTo>
                <a:cubicBezTo>
                  <a:pt x="4570" y="13464"/>
                  <a:pt x="4543" y="13474"/>
                  <a:pt x="4518" y="13474"/>
                </a:cubicBezTo>
                <a:cubicBezTo>
                  <a:pt x="4475" y="13474"/>
                  <a:pt x="4395" y="13508"/>
                  <a:pt x="4127" y="13642"/>
                </a:cubicBezTo>
                <a:cubicBezTo>
                  <a:pt x="4058" y="13677"/>
                  <a:pt x="3982" y="13715"/>
                  <a:pt x="3958" y="13726"/>
                </a:cubicBezTo>
                <a:cubicBezTo>
                  <a:pt x="3934" y="13736"/>
                  <a:pt x="3891" y="13753"/>
                  <a:pt x="3863" y="13765"/>
                </a:cubicBezTo>
                <a:cubicBezTo>
                  <a:pt x="3836" y="13778"/>
                  <a:pt x="3797" y="13788"/>
                  <a:pt x="3776" y="13788"/>
                </a:cubicBezTo>
                <a:cubicBezTo>
                  <a:pt x="3755" y="13788"/>
                  <a:pt x="3719" y="13799"/>
                  <a:pt x="3695" y="13811"/>
                </a:cubicBezTo>
                <a:cubicBezTo>
                  <a:pt x="3579" y="13869"/>
                  <a:pt x="3373" y="13946"/>
                  <a:pt x="3334" y="13946"/>
                </a:cubicBezTo>
                <a:cubicBezTo>
                  <a:pt x="3310" y="13946"/>
                  <a:pt x="3283" y="13956"/>
                  <a:pt x="3274" y="13968"/>
                </a:cubicBezTo>
                <a:cubicBezTo>
                  <a:pt x="3265" y="13981"/>
                  <a:pt x="3209" y="13991"/>
                  <a:pt x="3148" y="13991"/>
                </a:cubicBezTo>
                <a:cubicBezTo>
                  <a:pt x="3087" y="13991"/>
                  <a:pt x="3036" y="14001"/>
                  <a:pt x="3036" y="14013"/>
                </a:cubicBezTo>
                <a:cubicBezTo>
                  <a:pt x="3036" y="14026"/>
                  <a:pt x="2993" y="14036"/>
                  <a:pt x="2941" y="14036"/>
                </a:cubicBezTo>
                <a:cubicBezTo>
                  <a:pt x="2888" y="14036"/>
                  <a:pt x="2831" y="14047"/>
                  <a:pt x="2815" y="14062"/>
                </a:cubicBezTo>
                <a:cubicBezTo>
                  <a:pt x="2798" y="14077"/>
                  <a:pt x="2726" y="14096"/>
                  <a:pt x="2654" y="14105"/>
                </a:cubicBezTo>
                <a:cubicBezTo>
                  <a:pt x="2432" y="14133"/>
                  <a:pt x="2376" y="14150"/>
                  <a:pt x="2252" y="14228"/>
                </a:cubicBezTo>
                <a:cubicBezTo>
                  <a:pt x="2187" y="14270"/>
                  <a:pt x="2115" y="14305"/>
                  <a:pt x="2095" y="14305"/>
                </a:cubicBezTo>
                <a:cubicBezTo>
                  <a:pt x="2076" y="14305"/>
                  <a:pt x="2054" y="14313"/>
                  <a:pt x="2047" y="14324"/>
                </a:cubicBezTo>
                <a:cubicBezTo>
                  <a:pt x="2040" y="14335"/>
                  <a:pt x="1974" y="14370"/>
                  <a:pt x="1902" y="14402"/>
                </a:cubicBezTo>
                <a:cubicBezTo>
                  <a:pt x="1829" y="14434"/>
                  <a:pt x="1752" y="14469"/>
                  <a:pt x="1731" y="14480"/>
                </a:cubicBezTo>
                <a:cubicBezTo>
                  <a:pt x="1630" y="14531"/>
                  <a:pt x="1578" y="14551"/>
                  <a:pt x="1545" y="14551"/>
                </a:cubicBezTo>
                <a:cubicBezTo>
                  <a:pt x="1525" y="14551"/>
                  <a:pt x="1450" y="14578"/>
                  <a:pt x="1376" y="14610"/>
                </a:cubicBezTo>
                <a:cubicBezTo>
                  <a:pt x="1303" y="14642"/>
                  <a:pt x="1216" y="14681"/>
                  <a:pt x="1182" y="14695"/>
                </a:cubicBezTo>
                <a:cubicBezTo>
                  <a:pt x="1149" y="14709"/>
                  <a:pt x="1076" y="14772"/>
                  <a:pt x="1022" y="14837"/>
                </a:cubicBezTo>
                <a:cubicBezTo>
                  <a:pt x="967" y="14902"/>
                  <a:pt x="914" y="14955"/>
                  <a:pt x="905" y="14955"/>
                </a:cubicBezTo>
                <a:cubicBezTo>
                  <a:pt x="896" y="14955"/>
                  <a:pt x="798" y="15035"/>
                  <a:pt x="684" y="15132"/>
                </a:cubicBezTo>
                <a:cubicBezTo>
                  <a:pt x="571" y="15229"/>
                  <a:pt x="443" y="15333"/>
                  <a:pt x="399" y="15363"/>
                </a:cubicBezTo>
                <a:cubicBezTo>
                  <a:pt x="356" y="15392"/>
                  <a:pt x="248" y="15472"/>
                  <a:pt x="161" y="15539"/>
                </a:cubicBezTo>
                <a:lnTo>
                  <a:pt x="2" y="15663"/>
                </a:lnTo>
                <a:lnTo>
                  <a:pt x="2" y="18631"/>
                </a:lnTo>
                <a:lnTo>
                  <a:pt x="0" y="21600"/>
                </a:lnTo>
                <a:lnTo>
                  <a:pt x="10801" y="21600"/>
                </a:lnTo>
                <a:lnTo>
                  <a:pt x="21600" y="21600"/>
                </a:lnTo>
                <a:lnTo>
                  <a:pt x="21600" y="18284"/>
                </a:lnTo>
                <a:lnTo>
                  <a:pt x="21600" y="14969"/>
                </a:lnTo>
                <a:lnTo>
                  <a:pt x="21474" y="14861"/>
                </a:lnTo>
                <a:cubicBezTo>
                  <a:pt x="21398" y="14796"/>
                  <a:pt x="21325" y="14754"/>
                  <a:pt x="21290" y="14754"/>
                </a:cubicBezTo>
                <a:cubicBezTo>
                  <a:pt x="21172" y="14754"/>
                  <a:pt x="20949" y="14604"/>
                  <a:pt x="20949" y="14525"/>
                </a:cubicBezTo>
                <a:cubicBezTo>
                  <a:pt x="20949" y="14485"/>
                  <a:pt x="20664" y="14253"/>
                  <a:pt x="20549" y="14199"/>
                </a:cubicBezTo>
                <a:cubicBezTo>
                  <a:pt x="20477" y="14165"/>
                  <a:pt x="20395" y="14146"/>
                  <a:pt x="20299" y="14145"/>
                </a:cubicBezTo>
                <a:cubicBezTo>
                  <a:pt x="20206" y="14144"/>
                  <a:pt x="20131" y="14130"/>
                  <a:pt x="20082" y="14102"/>
                </a:cubicBezTo>
                <a:cubicBezTo>
                  <a:pt x="20041" y="14079"/>
                  <a:pt x="19968" y="14042"/>
                  <a:pt x="19919" y="14020"/>
                </a:cubicBezTo>
                <a:cubicBezTo>
                  <a:pt x="19871" y="13999"/>
                  <a:pt x="19803" y="13965"/>
                  <a:pt x="19766" y="13942"/>
                </a:cubicBezTo>
                <a:cubicBezTo>
                  <a:pt x="19730" y="13920"/>
                  <a:pt x="19661" y="13901"/>
                  <a:pt x="19615" y="13901"/>
                </a:cubicBezTo>
                <a:cubicBezTo>
                  <a:pt x="19569" y="13900"/>
                  <a:pt x="19502" y="13885"/>
                  <a:pt x="19468" y="13868"/>
                </a:cubicBezTo>
                <a:cubicBezTo>
                  <a:pt x="19433" y="13850"/>
                  <a:pt x="19364" y="13835"/>
                  <a:pt x="19313" y="13835"/>
                </a:cubicBezTo>
                <a:cubicBezTo>
                  <a:pt x="19262" y="13834"/>
                  <a:pt x="19213" y="13823"/>
                  <a:pt x="19204" y="13811"/>
                </a:cubicBezTo>
                <a:cubicBezTo>
                  <a:pt x="19196" y="13798"/>
                  <a:pt x="19156" y="13788"/>
                  <a:pt x="19115" y="13788"/>
                </a:cubicBezTo>
                <a:cubicBezTo>
                  <a:pt x="19074" y="13788"/>
                  <a:pt x="19018" y="13778"/>
                  <a:pt x="18991" y="13765"/>
                </a:cubicBezTo>
                <a:cubicBezTo>
                  <a:pt x="18963" y="13753"/>
                  <a:pt x="18919" y="13733"/>
                  <a:pt x="18892" y="13720"/>
                </a:cubicBezTo>
                <a:cubicBezTo>
                  <a:pt x="18865" y="13708"/>
                  <a:pt x="18815" y="13698"/>
                  <a:pt x="18783" y="13698"/>
                </a:cubicBezTo>
                <a:cubicBezTo>
                  <a:pt x="18751" y="13698"/>
                  <a:pt x="18704" y="13683"/>
                  <a:pt x="18677" y="13665"/>
                </a:cubicBezTo>
                <a:cubicBezTo>
                  <a:pt x="18650" y="13647"/>
                  <a:pt x="18580" y="13632"/>
                  <a:pt x="18522" y="13632"/>
                </a:cubicBezTo>
                <a:cubicBezTo>
                  <a:pt x="18464" y="13632"/>
                  <a:pt x="18410" y="13622"/>
                  <a:pt x="18402" y="13609"/>
                </a:cubicBezTo>
                <a:cubicBezTo>
                  <a:pt x="18393" y="13597"/>
                  <a:pt x="18353" y="13587"/>
                  <a:pt x="18312" y="13587"/>
                </a:cubicBezTo>
                <a:cubicBezTo>
                  <a:pt x="18272" y="13587"/>
                  <a:pt x="18239" y="13577"/>
                  <a:pt x="18239" y="13564"/>
                </a:cubicBezTo>
                <a:cubicBezTo>
                  <a:pt x="18239" y="13552"/>
                  <a:pt x="18215" y="13542"/>
                  <a:pt x="18186" y="13542"/>
                </a:cubicBezTo>
                <a:cubicBezTo>
                  <a:pt x="18158" y="13542"/>
                  <a:pt x="18110" y="13529"/>
                  <a:pt x="18080" y="13514"/>
                </a:cubicBezTo>
                <a:cubicBezTo>
                  <a:pt x="18050" y="13499"/>
                  <a:pt x="17957" y="13480"/>
                  <a:pt x="17874" y="13471"/>
                </a:cubicBezTo>
                <a:cubicBezTo>
                  <a:pt x="17585" y="13438"/>
                  <a:pt x="17543" y="13426"/>
                  <a:pt x="17452" y="13349"/>
                </a:cubicBezTo>
                <a:cubicBezTo>
                  <a:pt x="17402" y="13307"/>
                  <a:pt x="17352" y="13271"/>
                  <a:pt x="17341" y="13271"/>
                </a:cubicBezTo>
                <a:cubicBezTo>
                  <a:pt x="17330" y="13271"/>
                  <a:pt x="17293" y="13251"/>
                  <a:pt x="17262" y="13224"/>
                </a:cubicBezTo>
                <a:cubicBezTo>
                  <a:pt x="17148" y="13129"/>
                  <a:pt x="16989" y="13070"/>
                  <a:pt x="16845" y="13070"/>
                </a:cubicBezTo>
                <a:cubicBezTo>
                  <a:pt x="16770" y="13070"/>
                  <a:pt x="16689" y="13060"/>
                  <a:pt x="16665" y="13049"/>
                </a:cubicBezTo>
                <a:cubicBezTo>
                  <a:pt x="16434" y="12943"/>
                  <a:pt x="16100" y="12824"/>
                  <a:pt x="16035" y="12824"/>
                </a:cubicBezTo>
                <a:cubicBezTo>
                  <a:pt x="16018" y="12824"/>
                  <a:pt x="15960" y="12796"/>
                  <a:pt x="15905" y="12763"/>
                </a:cubicBezTo>
                <a:cubicBezTo>
                  <a:pt x="15786" y="12693"/>
                  <a:pt x="15785" y="12682"/>
                  <a:pt x="15917" y="12363"/>
                </a:cubicBezTo>
                <a:cubicBezTo>
                  <a:pt x="16034" y="12077"/>
                  <a:pt x="16028" y="12097"/>
                  <a:pt x="16118" y="11813"/>
                </a:cubicBezTo>
                <a:cubicBezTo>
                  <a:pt x="16163" y="11671"/>
                  <a:pt x="16269" y="11293"/>
                  <a:pt x="16355" y="10972"/>
                </a:cubicBezTo>
                <a:cubicBezTo>
                  <a:pt x="16440" y="10651"/>
                  <a:pt x="16522" y="10356"/>
                  <a:pt x="16535" y="10318"/>
                </a:cubicBezTo>
                <a:cubicBezTo>
                  <a:pt x="16548" y="10280"/>
                  <a:pt x="16558" y="10229"/>
                  <a:pt x="16558" y="10202"/>
                </a:cubicBezTo>
                <a:cubicBezTo>
                  <a:pt x="16558" y="10153"/>
                  <a:pt x="16613" y="9866"/>
                  <a:pt x="16659" y="9680"/>
                </a:cubicBezTo>
                <a:cubicBezTo>
                  <a:pt x="16673" y="9624"/>
                  <a:pt x="16695" y="9469"/>
                  <a:pt x="16709" y="9333"/>
                </a:cubicBezTo>
                <a:cubicBezTo>
                  <a:pt x="16766" y="8789"/>
                  <a:pt x="16778" y="8745"/>
                  <a:pt x="16911" y="8513"/>
                </a:cubicBezTo>
                <a:cubicBezTo>
                  <a:pt x="16990" y="8375"/>
                  <a:pt x="16994" y="8353"/>
                  <a:pt x="16996" y="8126"/>
                </a:cubicBezTo>
                <a:cubicBezTo>
                  <a:pt x="16998" y="7921"/>
                  <a:pt x="17007" y="7878"/>
                  <a:pt x="17050" y="7825"/>
                </a:cubicBezTo>
                <a:cubicBezTo>
                  <a:pt x="17115" y="7745"/>
                  <a:pt x="17174" y="7597"/>
                  <a:pt x="17211" y="7424"/>
                </a:cubicBezTo>
                <a:cubicBezTo>
                  <a:pt x="17251" y="7238"/>
                  <a:pt x="17271" y="7211"/>
                  <a:pt x="17368" y="7211"/>
                </a:cubicBezTo>
                <a:cubicBezTo>
                  <a:pt x="17429" y="7211"/>
                  <a:pt x="17473" y="7190"/>
                  <a:pt x="17537" y="7131"/>
                </a:cubicBezTo>
                <a:cubicBezTo>
                  <a:pt x="17616" y="7058"/>
                  <a:pt x="17624" y="7041"/>
                  <a:pt x="17624" y="6916"/>
                </a:cubicBezTo>
                <a:cubicBezTo>
                  <a:pt x="17624" y="6787"/>
                  <a:pt x="17619" y="6776"/>
                  <a:pt x="17533" y="6710"/>
                </a:cubicBezTo>
                <a:cubicBezTo>
                  <a:pt x="17483" y="6671"/>
                  <a:pt x="17384" y="6619"/>
                  <a:pt x="17314" y="6595"/>
                </a:cubicBezTo>
                <a:cubicBezTo>
                  <a:pt x="17223" y="6564"/>
                  <a:pt x="17180" y="6534"/>
                  <a:pt x="17159" y="6489"/>
                </a:cubicBezTo>
                <a:cubicBezTo>
                  <a:pt x="17125" y="6417"/>
                  <a:pt x="17139" y="6194"/>
                  <a:pt x="17196" y="5898"/>
                </a:cubicBezTo>
                <a:cubicBezTo>
                  <a:pt x="17245" y="5641"/>
                  <a:pt x="17246" y="5419"/>
                  <a:pt x="17198" y="5248"/>
                </a:cubicBezTo>
                <a:cubicBezTo>
                  <a:pt x="17143" y="5054"/>
                  <a:pt x="17095" y="4785"/>
                  <a:pt x="17105" y="4726"/>
                </a:cubicBezTo>
                <a:cubicBezTo>
                  <a:pt x="17112" y="4683"/>
                  <a:pt x="17129" y="4675"/>
                  <a:pt x="17215" y="4675"/>
                </a:cubicBezTo>
                <a:cubicBezTo>
                  <a:pt x="17307" y="4675"/>
                  <a:pt x="17332" y="4689"/>
                  <a:pt x="17477" y="4821"/>
                </a:cubicBezTo>
                <a:cubicBezTo>
                  <a:pt x="17610" y="4943"/>
                  <a:pt x="17650" y="4967"/>
                  <a:pt x="17719" y="4967"/>
                </a:cubicBezTo>
                <a:cubicBezTo>
                  <a:pt x="17778" y="4967"/>
                  <a:pt x="17820" y="4950"/>
                  <a:pt x="17859" y="4910"/>
                </a:cubicBezTo>
                <a:cubicBezTo>
                  <a:pt x="17949" y="4817"/>
                  <a:pt x="17965" y="4752"/>
                  <a:pt x="17938" y="4599"/>
                </a:cubicBezTo>
                <a:cubicBezTo>
                  <a:pt x="17916" y="4470"/>
                  <a:pt x="17907" y="4454"/>
                  <a:pt x="17774" y="4344"/>
                </a:cubicBezTo>
                <a:cubicBezTo>
                  <a:pt x="17695" y="4280"/>
                  <a:pt x="17577" y="4203"/>
                  <a:pt x="17514" y="4174"/>
                </a:cubicBezTo>
                <a:cubicBezTo>
                  <a:pt x="17354" y="4102"/>
                  <a:pt x="17111" y="3955"/>
                  <a:pt x="17111" y="3930"/>
                </a:cubicBezTo>
                <a:cubicBezTo>
                  <a:pt x="17111" y="3879"/>
                  <a:pt x="17242" y="3666"/>
                  <a:pt x="17293" y="3635"/>
                </a:cubicBezTo>
                <a:cubicBezTo>
                  <a:pt x="17399" y="3570"/>
                  <a:pt x="17480" y="3496"/>
                  <a:pt x="17518" y="3429"/>
                </a:cubicBezTo>
                <a:cubicBezTo>
                  <a:pt x="17587" y="3306"/>
                  <a:pt x="17538" y="2474"/>
                  <a:pt x="17440" y="2114"/>
                </a:cubicBezTo>
                <a:cubicBezTo>
                  <a:pt x="17338" y="1739"/>
                  <a:pt x="16986" y="1276"/>
                  <a:pt x="16609" y="1020"/>
                </a:cubicBezTo>
                <a:cubicBezTo>
                  <a:pt x="16560" y="987"/>
                  <a:pt x="16515" y="954"/>
                  <a:pt x="16508" y="947"/>
                </a:cubicBezTo>
                <a:cubicBezTo>
                  <a:pt x="16501" y="940"/>
                  <a:pt x="16432" y="905"/>
                  <a:pt x="16357" y="871"/>
                </a:cubicBezTo>
                <a:cubicBezTo>
                  <a:pt x="16281" y="837"/>
                  <a:pt x="16191" y="793"/>
                  <a:pt x="16157" y="776"/>
                </a:cubicBezTo>
                <a:cubicBezTo>
                  <a:pt x="16122" y="758"/>
                  <a:pt x="16063" y="733"/>
                  <a:pt x="16025" y="720"/>
                </a:cubicBezTo>
                <a:cubicBezTo>
                  <a:pt x="15987" y="707"/>
                  <a:pt x="15955" y="688"/>
                  <a:pt x="15955" y="677"/>
                </a:cubicBezTo>
                <a:cubicBezTo>
                  <a:pt x="15955" y="666"/>
                  <a:pt x="15939" y="656"/>
                  <a:pt x="15918" y="656"/>
                </a:cubicBezTo>
                <a:cubicBezTo>
                  <a:pt x="15898" y="656"/>
                  <a:pt x="15882" y="650"/>
                  <a:pt x="15882" y="640"/>
                </a:cubicBezTo>
                <a:cubicBezTo>
                  <a:pt x="15882" y="631"/>
                  <a:pt x="15849" y="611"/>
                  <a:pt x="15810" y="595"/>
                </a:cubicBezTo>
                <a:cubicBezTo>
                  <a:pt x="15771" y="580"/>
                  <a:pt x="15705" y="539"/>
                  <a:pt x="15663" y="505"/>
                </a:cubicBezTo>
                <a:cubicBezTo>
                  <a:pt x="15620" y="471"/>
                  <a:pt x="15530" y="398"/>
                  <a:pt x="15461" y="342"/>
                </a:cubicBezTo>
                <a:cubicBezTo>
                  <a:pt x="15279" y="196"/>
                  <a:pt x="15254" y="179"/>
                  <a:pt x="15089" y="89"/>
                </a:cubicBezTo>
                <a:cubicBezTo>
                  <a:pt x="14953" y="14"/>
                  <a:pt x="14922" y="7"/>
                  <a:pt x="14734" y="2"/>
                </a:cubicBezTo>
                <a:cubicBezTo>
                  <a:pt x="14688" y="1"/>
                  <a:pt x="14651" y="0"/>
                  <a:pt x="14622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8922" y="817760"/>
            <a:ext cx="20026156" cy="1643789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Mais comment fait on?"/>
          <p:cNvSpPr txBox="1"/>
          <p:nvPr/>
        </p:nvSpPr>
        <p:spPr>
          <a:xfrm>
            <a:off x="8756383" y="3093589"/>
            <a:ext cx="687123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Mais comment fait on? </a:t>
            </a:r>
          </a:p>
        </p:txBody>
      </p:sp>
      <p:sp>
        <p:nvSpPr>
          <p:cNvPr id="323" name="- Création d’une phrase qui décrit le film à partir des features…"/>
          <p:cNvSpPr txBox="1"/>
          <p:nvPr/>
        </p:nvSpPr>
        <p:spPr>
          <a:xfrm>
            <a:off x="2874314" y="5116289"/>
            <a:ext cx="17872254" cy="648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Création d’une phrase qui décrit le film à partir des features</a:t>
            </a:r>
          </a:p>
          <a:p>
            <a:pPr/>
          </a:p>
          <a:p>
            <a:pPr/>
            <a:r>
              <a:t>- La phrase est vectorisée par countvectorizer </a:t>
            </a:r>
          </a:p>
          <a:p>
            <a:pPr/>
          </a:p>
          <a:p>
            <a:pPr/>
            <a:r>
              <a:t>- Le vecteur est transformé en matrice de similarité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8922" y="817760"/>
            <a:ext cx="20026156" cy="164378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Création d’une phrase qui décrit le film à partir des features"/>
          <p:cNvSpPr txBox="1"/>
          <p:nvPr/>
        </p:nvSpPr>
        <p:spPr>
          <a:xfrm>
            <a:off x="3475234" y="2719888"/>
            <a:ext cx="1743353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Création d’une phrase qui décrit le film à partir des features</a:t>
            </a:r>
          </a:p>
        </p:txBody>
      </p:sp>
      <p:pic>
        <p:nvPicPr>
          <p:cNvPr id="327" name="Capture d’écran 2024-02-18 à 18.23.33.png" descr="Capture d’écran 2024-02-18 à 18.2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9574" y="3879928"/>
            <a:ext cx="10717636" cy="9570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8922" y="817760"/>
            <a:ext cx="20026156" cy="1643789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Cosine similarity"/>
          <p:cNvSpPr txBox="1"/>
          <p:nvPr/>
        </p:nvSpPr>
        <p:spPr>
          <a:xfrm>
            <a:off x="9690144" y="3397222"/>
            <a:ext cx="500371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Cosine similarity</a:t>
            </a:r>
          </a:p>
        </p:txBody>
      </p:sp>
      <p:pic>
        <p:nvPicPr>
          <p:cNvPr id="331" name="Capture d’écran 2024-02-17 à 14.59.30.png" descr="Capture d’écran 2024-02-17 à 14.59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8954" y="4975412"/>
            <a:ext cx="8726126" cy="1429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76671" y="7081446"/>
            <a:ext cx="15030658" cy="6184043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Le vecteur est transformé en matrice de similarité"/>
          <p:cNvSpPr txBox="1"/>
          <p:nvPr/>
        </p:nvSpPr>
        <p:spPr>
          <a:xfrm>
            <a:off x="4990314" y="2478535"/>
            <a:ext cx="14750797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 vecteur est transformé en matrice de similarité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0" y="286505"/>
            <a:ext cx="7874000" cy="2044701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raitement, analyse et  exploitation des données…"/>
          <p:cNvSpPr txBox="1"/>
          <p:nvPr/>
        </p:nvSpPr>
        <p:spPr>
          <a:xfrm>
            <a:off x="196988" y="2874901"/>
            <a:ext cx="23990025" cy="1207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397000" indent="-698500">
              <a:buSzPct val="100000"/>
              <a:buAutoNum type="arabicParenR" startAt="1"/>
            </a:pPr>
            <a:r>
              <a:t> Traitement, analyse et  exploitation des données</a:t>
            </a:r>
          </a:p>
          <a:p>
            <a:pPr/>
          </a:p>
          <a:p>
            <a:pPr lvl="1" marL="1397000" indent="-698500">
              <a:buSzPct val="100000"/>
              <a:buAutoNum type="arabicParenR" startAt="2"/>
            </a:pPr>
            <a:r>
              <a:t> Algorithme de prédiction de la popularité</a:t>
            </a:r>
          </a:p>
          <a:p>
            <a:pPr/>
          </a:p>
          <a:p>
            <a:pPr lvl="1" marL="1397000" indent="-698500">
              <a:buSzPct val="100000"/>
              <a:buAutoNum type="arabicParenR" startAt="3"/>
            </a:pPr>
            <a:r>
              <a:t> Algorithme de recommandation</a:t>
            </a:r>
          </a:p>
          <a:p>
            <a:pPr/>
          </a:p>
          <a:p>
            <a:pPr lvl="1" marL="1397000" indent="-698500">
              <a:buSzPct val="100000"/>
              <a:buAutoNum type="arabicParenR" startAt="4"/>
            </a:pPr>
            <a:r>
              <a:t> </a:t>
            </a:r>
            <a:r>
              <a:rPr u="sng"/>
              <a:t>Démonstration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903" y="311274"/>
            <a:ext cx="10838194" cy="209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0362" y="4121450"/>
            <a:ext cx="22203276" cy="8479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0" y="286505"/>
            <a:ext cx="7874000" cy="2044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raitement, analyse et  exploitation des données…"/>
          <p:cNvSpPr txBox="1"/>
          <p:nvPr/>
        </p:nvSpPr>
        <p:spPr>
          <a:xfrm>
            <a:off x="196988" y="2874901"/>
            <a:ext cx="23990025" cy="1207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397000" indent="-698500">
              <a:buSzPct val="100000"/>
              <a:buAutoNum type="arabicParenR" startAt="1"/>
              <a:defRPr u="sng"/>
            </a:pPr>
            <a:r>
              <a:t> Traitement, analyse et  exploitation des données</a:t>
            </a:r>
          </a:p>
          <a:p>
            <a:pPr/>
          </a:p>
          <a:p>
            <a:pPr lvl="1" marL="1397000" indent="-698500">
              <a:buSzPct val="100000"/>
              <a:buAutoNum type="arabicParenR" startAt="2"/>
            </a:pPr>
            <a:r>
              <a:t> Algorithme de prédiction de la popularité</a:t>
            </a:r>
          </a:p>
          <a:p>
            <a:pPr/>
          </a:p>
          <a:p>
            <a:pPr lvl="1" marL="1397000" indent="-698500">
              <a:buSzPct val="100000"/>
              <a:buAutoNum type="arabicParenR" startAt="3"/>
            </a:pPr>
            <a:r>
              <a:t> Algorithme de recommandation</a:t>
            </a:r>
          </a:p>
          <a:p>
            <a:pPr/>
          </a:p>
          <a:p>
            <a:pPr lvl="1" marL="1397000" indent="-698500">
              <a:buSzPct val="100000"/>
              <a:buAutoNum type="arabicParenR" startAt="4"/>
            </a:pPr>
            <a:r>
              <a:t> Démonstration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426" y="595708"/>
            <a:ext cx="22507148" cy="140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Ligne Ligne" descr="Ligne Lig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319490">
            <a:off x="5288674" y="8959216"/>
            <a:ext cx="4427590" cy="394137"/>
          </a:xfrm>
          <a:prstGeom prst="rect">
            <a:avLst/>
          </a:prstGeom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5442" t="6722" r="3930" b="13777"/>
          <a:stretch>
            <a:fillRect/>
          </a:stretch>
        </p:blipFill>
        <p:spPr>
          <a:xfrm>
            <a:off x="9635626" y="1979476"/>
            <a:ext cx="13789825" cy="8564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7823" y="0"/>
                </a:moveTo>
                <a:cubicBezTo>
                  <a:pt x="6851" y="0"/>
                  <a:pt x="6182" y="308"/>
                  <a:pt x="5338" y="1148"/>
                </a:cubicBezTo>
                <a:cubicBezTo>
                  <a:pt x="4985" y="1500"/>
                  <a:pt x="4826" y="1710"/>
                  <a:pt x="4452" y="2321"/>
                </a:cubicBezTo>
                <a:cubicBezTo>
                  <a:pt x="4058" y="2963"/>
                  <a:pt x="3763" y="3639"/>
                  <a:pt x="3524" y="4442"/>
                </a:cubicBezTo>
                <a:cubicBezTo>
                  <a:pt x="3474" y="4611"/>
                  <a:pt x="3418" y="4792"/>
                  <a:pt x="3400" y="4845"/>
                </a:cubicBezTo>
                <a:cubicBezTo>
                  <a:pt x="3314" y="5099"/>
                  <a:pt x="3124" y="6164"/>
                  <a:pt x="3067" y="6704"/>
                </a:cubicBezTo>
                <a:cubicBezTo>
                  <a:pt x="3044" y="6918"/>
                  <a:pt x="3019" y="6944"/>
                  <a:pt x="2754" y="7023"/>
                </a:cubicBezTo>
                <a:cubicBezTo>
                  <a:pt x="2482" y="7105"/>
                  <a:pt x="2005" y="7416"/>
                  <a:pt x="1797" y="7648"/>
                </a:cubicBezTo>
                <a:cubicBezTo>
                  <a:pt x="1380" y="8112"/>
                  <a:pt x="1089" y="8522"/>
                  <a:pt x="912" y="8893"/>
                </a:cubicBezTo>
                <a:cubicBezTo>
                  <a:pt x="729" y="9278"/>
                  <a:pt x="637" y="9500"/>
                  <a:pt x="530" y="9814"/>
                </a:cubicBezTo>
                <a:cubicBezTo>
                  <a:pt x="341" y="10369"/>
                  <a:pt x="324" y="10424"/>
                  <a:pt x="324" y="10487"/>
                </a:cubicBezTo>
                <a:cubicBezTo>
                  <a:pt x="324" y="10518"/>
                  <a:pt x="302" y="10610"/>
                  <a:pt x="276" y="10691"/>
                </a:cubicBezTo>
                <a:cubicBezTo>
                  <a:pt x="250" y="10771"/>
                  <a:pt x="228" y="10876"/>
                  <a:pt x="228" y="10924"/>
                </a:cubicBezTo>
                <a:cubicBezTo>
                  <a:pt x="228" y="10972"/>
                  <a:pt x="215" y="11023"/>
                  <a:pt x="200" y="11038"/>
                </a:cubicBezTo>
                <a:cubicBezTo>
                  <a:pt x="185" y="11053"/>
                  <a:pt x="161" y="11176"/>
                  <a:pt x="149" y="11310"/>
                </a:cubicBezTo>
                <a:cubicBezTo>
                  <a:pt x="137" y="11444"/>
                  <a:pt x="113" y="11594"/>
                  <a:pt x="97" y="11644"/>
                </a:cubicBezTo>
                <a:cubicBezTo>
                  <a:pt x="62" y="11747"/>
                  <a:pt x="1" y="12650"/>
                  <a:pt x="0" y="13063"/>
                </a:cubicBezTo>
                <a:cubicBezTo>
                  <a:pt x="-1" y="13535"/>
                  <a:pt x="60" y="14545"/>
                  <a:pt x="94" y="14612"/>
                </a:cubicBezTo>
                <a:cubicBezTo>
                  <a:pt x="111" y="14647"/>
                  <a:pt x="135" y="14796"/>
                  <a:pt x="148" y="14944"/>
                </a:cubicBezTo>
                <a:cubicBezTo>
                  <a:pt x="160" y="15091"/>
                  <a:pt x="184" y="15225"/>
                  <a:pt x="199" y="15241"/>
                </a:cubicBezTo>
                <a:cubicBezTo>
                  <a:pt x="215" y="15257"/>
                  <a:pt x="228" y="15304"/>
                  <a:pt x="228" y="15346"/>
                </a:cubicBezTo>
                <a:cubicBezTo>
                  <a:pt x="228" y="15483"/>
                  <a:pt x="396" y="16060"/>
                  <a:pt x="605" y="16642"/>
                </a:cubicBezTo>
                <a:cubicBezTo>
                  <a:pt x="1119" y="18071"/>
                  <a:pt x="2027" y="19089"/>
                  <a:pt x="2975" y="19302"/>
                </a:cubicBezTo>
                <a:cubicBezTo>
                  <a:pt x="3509" y="19421"/>
                  <a:pt x="4025" y="19352"/>
                  <a:pt x="4499" y="19096"/>
                </a:cubicBezTo>
                <a:lnTo>
                  <a:pt x="4788" y="18941"/>
                </a:lnTo>
                <a:lnTo>
                  <a:pt x="4845" y="19059"/>
                </a:lnTo>
                <a:cubicBezTo>
                  <a:pt x="5385" y="20173"/>
                  <a:pt x="5930" y="20812"/>
                  <a:pt x="6738" y="21283"/>
                </a:cubicBezTo>
                <a:cubicBezTo>
                  <a:pt x="6903" y="21379"/>
                  <a:pt x="7154" y="21489"/>
                  <a:pt x="7295" y="21528"/>
                </a:cubicBezTo>
                <a:cubicBezTo>
                  <a:pt x="7472" y="21575"/>
                  <a:pt x="7714" y="21599"/>
                  <a:pt x="7954" y="21600"/>
                </a:cubicBezTo>
                <a:cubicBezTo>
                  <a:pt x="8194" y="21600"/>
                  <a:pt x="8432" y="21577"/>
                  <a:pt x="8601" y="21530"/>
                </a:cubicBezTo>
                <a:cubicBezTo>
                  <a:pt x="9143" y="21377"/>
                  <a:pt x="9766" y="20929"/>
                  <a:pt x="10257" y="20337"/>
                </a:cubicBezTo>
                <a:lnTo>
                  <a:pt x="10546" y="19989"/>
                </a:lnTo>
                <a:lnTo>
                  <a:pt x="10794" y="20205"/>
                </a:lnTo>
                <a:cubicBezTo>
                  <a:pt x="11277" y="20628"/>
                  <a:pt x="12006" y="20966"/>
                  <a:pt x="12719" y="21098"/>
                </a:cubicBezTo>
                <a:cubicBezTo>
                  <a:pt x="13225" y="21192"/>
                  <a:pt x="14171" y="21140"/>
                  <a:pt x="14591" y="20996"/>
                </a:cubicBezTo>
                <a:cubicBezTo>
                  <a:pt x="15366" y="20731"/>
                  <a:pt x="15933" y="20340"/>
                  <a:pt x="16523" y="19667"/>
                </a:cubicBezTo>
                <a:lnTo>
                  <a:pt x="16849" y="19294"/>
                </a:lnTo>
                <a:lnTo>
                  <a:pt x="17004" y="19401"/>
                </a:lnTo>
                <a:cubicBezTo>
                  <a:pt x="17431" y="19697"/>
                  <a:pt x="18272" y="19847"/>
                  <a:pt x="18777" y="19717"/>
                </a:cubicBezTo>
                <a:cubicBezTo>
                  <a:pt x="19323" y="19576"/>
                  <a:pt x="19851" y="19234"/>
                  <a:pt x="20249" y="18764"/>
                </a:cubicBezTo>
                <a:cubicBezTo>
                  <a:pt x="20517" y="18446"/>
                  <a:pt x="20858" y="17910"/>
                  <a:pt x="20969" y="17631"/>
                </a:cubicBezTo>
                <a:cubicBezTo>
                  <a:pt x="20999" y="17553"/>
                  <a:pt x="21033" y="17477"/>
                  <a:pt x="21043" y="17463"/>
                </a:cubicBezTo>
                <a:cubicBezTo>
                  <a:pt x="21086" y="17401"/>
                  <a:pt x="21296" y="16852"/>
                  <a:pt x="21296" y="16802"/>
                </a:cubicBezTo>
                <a:cubicBezTo>
                  <a:pt x="21296" y="16772"/>
                  <a:pt x="21325" y="16661"/>
                  <a:pt x="21360" y="16556"/>
                </a:cubicBezTo>
                <a:cubicBezTo>
                  <a:pt x="21395" y="16451"/>
                  <a:pt x="21424" y="16326"/>
                  <a:pt x="21424" y="16278"/>
                </a:cubicBezTo>
                <a:cubicBezTo>
                  <a:pt x="21424" y="16230"/>
                  <a:pt x="21437" y="16177"/>
                  <a:pt x="21453" y="16161"/>
                </a:cubicBezTo>
                <a:cubicBezTo>
                  <a:pt x="21469" y="16145"/>
                  <a:pt x="21492" y="16000"/>
                  <a:pt x="21504" y="15838"/>
                </a:cubicBezTo>
                <a:cubicBezTo>
                  <a:pt x="21517" y="15677"/>
                  <a:pt x="21543" y="15513"/>
                  <a:pt x="21562" y="15473"/>
                </a:cubicBezTo>
                <a:cubicBezTo>
                  <a:pt x="21586" y="15424"/>
                  <a:pt x="21599" y="14973"/>
                  <a:pt x="21599" y="14521"/>
                </a:cubicBezTo>
                <a:cubicBezTo>
                  <a:pt x="21599" y="14070"/>
                  <a:pt x="21587" y="13617"/>
                  <a:pt x="21562" y="13568"/>
                </a:cubicBezTo>
                <a:cubicBezTo>
                  <a:pt x="21543" y="13529"/>
                  <a:pt x="21517" y="13385"/>
                  <a:pt x="21504" y="13247"/>
                </a:cubicBezTo>
                <a:cubicBezTo>
                  <a:pt x="21492" y="13109"/>
                  <a:pt x="21470" y="12960"/>
                  <a:pt x="21457" y="12915"/>
                </a:cubicBezTo>
                <a:cubicBezTo>
                  <a:pt x="21443" y="12870"/>
                  <a:pt x="21399" y="12694"/>
                  <a:pt x="21359" y="12525"/>
                </a:cubicBezTo>
                <a:cubicBezTo>
                  <a:pt x="21319" y="12357"/>
                  <a:pt x="21268" y="12182"/>
                  <a:pt x="21244" y="12138"/>
                </a:cubicBezTo>
                <a:cubicBezTo>
                  <a:pt x="21220" y="12094"/>
                  <a:pt x="21201" y="12042"/>
                  <a:pt x="21201" y="12023"/>
                </a:cubicBezTo>
                <a:cubicBezTo>
                  <a:pt x="21201" y="11939"/>
                  <a:pt x="20890" y="11269"/>
                  <a:pt x="20712" y="10972"/>
                </a:cubicBezTo>
                <a:cubicBezTo>
                  <a:pt x="20247" y="10192"/>
                  <a:pt x="19756" y="9754"/>
                  <a:pt x="18977" y="9425"/>
                </a:cubicBezTo>
                <a:cubicBezTo>
                  <a:pt x="18768" y="9336"/>
                  <a:pt x="18613" y="9310"/>
                  <a:pt x="18294" y="9306"/>
                </a:cubicBezTo>
                <a:cubicBezTo>
                  <a:pt x="18066" y="9304"/>
                  <a:pt x="17842" y="9320"/>
                  <a:pt x="17794" y="9341"/>
                </a:cubicBezTo>
                <a:cubicBezTo>
                  <a:pt x="17717" y="9376"/>
                  <a:pt x="17704" y="9365"/>
                  <a:pt x="17686" y="9239"/>
                </a:cubicBezTo>
                <a:cubicBezTo>
                  <a:pt x="17674" y="9162"/>
                  <a:pt x="17654" y="9074"/>
                  <a:pt x="17641" y="9046"/>
                </a:cubicBezTo>
                <a:cubicBezTo>
                  <a:pt x="17628" y="9018"/>
                  <a:pt x="17607" y="8916"/>
                  <a:pt x="17594" y="8818"/>
                </a:cubicBezTo>
                <a:cubicBezTo>
                  <a:pt x="17581" y="8720"/>
                  <a:pt x="17559" y="8605"/>
                  <a:pt x="17545" y="8562"/>
                </a:cubicBezTo>
                <a:cubicBezTo>
                  <a:pt x="17531" y="8519"/>
                  <a:pt x="17465" y="8305"/>
                  <a:pt x="17399" y="8085"/>
                </a:cubicBezTo>
                <a:cubicBezTo>
                  <a:pt x="17333" y="7866"/>
                  <a:pt x="17261" y="7661"/>
                  <a:pt x="17238" y="7631"/>
                </a:cubicBezTo>
                <a:cubicBezTo>
                  <a:pt x="17215" y="7601"/>
                  <a:pt x="17197" y="7556"/>
                  <a:pt x="17197" y="7533"/>
                </a:cubicBezTo>
                <a:cubicBezTo>
                  <a:pt x="17197" y="7445"/>
                  <a:pt x="16874" y="6757"/>
                  <a:pt x="16705" y="6487"/>
                </a:cubicBezTo>
                <a:cubicBezTo>
                  <a:pt x="16498" y="6154"/>
                  <a:pt x="16135" y="5676"/>
                  <a:pt x="15972" y="5522"/>
                </a:cubicBezTo>
                <a:cubicBezTo>
                  <a:pt x="15213" y="4807"/>
                  <a:pt x="14778" y="4574"/>
                  <a:pt x="14003" y="4466"/>
                </a:cubicBezTo>
                <a:cubicBezTo>
                  <a:pt x="13494" y="4395"/>
                  <a:pt x="12705" y="4538"/>
                  <a:pt x="12327" y="4769"/>
                </a:cubicBezTo>
                <a:cubicBezTo>
                  <a:pt x="12241" y="4822"/>
                  <a:pt x="12238" y="4817"/>
                  <a:pt x="12113" y="4402"/>
                </a:cubicBezTo>
                <a:cubicBezTo>
                  <a:pt x="12044" y="4171"/>
                  <a:pt x="11961" y="3912"/>
                  <a:pt x="11930" y="3827"/>
                </a:cubicBezTo>
                <a:cubicBezTo>
                  <a:pt x="11851" y="3616"/>
                  <a:pt x="11752" y="3372"/>
                  <a:pt x="11732" y="3341"/>
                </a:cubicBezTo>
                <a:cubicBezTo>
                  <a:pt x="11723" y="3327"/>
                  <a:pt x="11667" y="3200"/>
                  <a:pt x="11607" y="3060"/>
                </a:cubicBezTo>
                <a:cubicBezTo>
                  <a:pt x="11547" y="2919"/>
                  <a:pt x="11475" y="2768"/>
                  <a:pt x="11448" y="2723"/>
                </a:cubicBezTo>
                <a:cubicBezTo>
                  <a:pt x="11420" y="2679"/>
                  <a:pt x="11340" y="2540"/>
                  <a:pt x="11269" y="2416"/>
                </a:cubicBezTo>
                <a:cubicBezTo>
                  <a:pt x="10739" y="1487"/>
                  <a:pt x="9995" y="715"/>
                  <a:pt x="9274" y="347"/>
                </a:cubicBezTo>
                <a:cubicBezTo>
                  <a:pt x="8742" y="76"/>
                  <a:pt x="8424" y="0"/>
                  <a:pt x="782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7739" t="12757" r="22007" b="31220"/>
          <a:stretch>
            <a:fillRect/>
          </a:stretch>
        </p:blipFill>
        <p:spPr>
          <a:xfrm>
            <a:off x="12312589" y="4390588"/>
            <a:ext cx="3627105" cy="3742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7" h="21507" fill="norm" stroke="1" extrusionOk="0">
                <a:moveTo>
                  <a:pt x="15106" y="3"/>
                </a:moveTo>
                <a:cubicBezTo>
                  <a:pt x="14345" y="21"/>
                  <a:pt x="13728" y="115"/>
                  <a:pt x="13154" y="293"/>
                </a:cubicBezTo>
                <a:cubicBezTo>
                  <a:pt x="12741" y="421"/>
                  <a:pt x="12634" y="427"/>
                  <a:pt x="12198" y="350"/>
                </a:cubicBezTo>
                <a:cubicBezTo>
                  <a:pt x="10946" y="127"/>
                  <a:pt x="10062" y="206"/>
                  <a:pt x="8883" y="648"/>
                </a:cubicBezTo>
                <a:lnTo>
                  <a:pt x="8318" y="860"/>
                </a:lnTo>
                <a:lnTo>
                  <a:pt x="7810" y="724"/>
                </a:lnTo>
                <a:cubicBezTo>
                  <a:pt x="6747" y="435"/>
                  <a:pt x="5853" y="337"/>
                  <a:pt x="4641" y="377"/>
                </a:cubicBezTo>
                <a:cubicBezTo>
                  <a:pt x="2989" y="431"/>
                  <a:pt x="2155" y="725"/>
                  <a:pt x="1312" y="1552"/>
                </a:cubicBezTo>
                <a:cubicBezTo>
                  <a:pt x="440" y="2406"/>
                  <a:pt x="80" y="3374"/>
                  <a:pt x="17" y="5028"/>
                </a:cubicBezTo>
                <a:cubicBezTo>
                  <a:pt x="7" y="5272"/>
                  <a:pt x="1" y="5467"/>
                  <a:pt x="0" y="5639"/>
                </a:cubicBezTo>
                <a:cubicBezTo>
                  <a:pt x="-1" y="6154"/>
                  <a:pt x="49" y="6466"/>
                  <a:pt x="217" y="7327"/>
                </a:cubicBezTo>
                <a:cubicBezTo>
                  <a:pt x="640" y="9495"/>
                  <a:pt x="1183" y="11301"/>
                  <a:pt x="1931" y="13020"/>
                </a:cubicBezTo>
                <a:cubicBezTo>
                  <a:pt x="2667" y="14711"/>
                  <a:pt x="3333" y="15615"/>
                  <a:pt x="4106" y="15978"/>
                </a:cubicBezTo>
                <a:cubicBezTo>
                  <a:pt x="4581" y="16200"/>
                  <a:pt x="5275" y="16160"/>
                  <a:pt x="5705" y="15884"/>
                </a:cubicBezTo>
                <a:cubicBezTo>
                  <a:pt x="5952" y="15726"/>
                  <a:pt x="6024" y="15708"/>
                  <a:pt x="6091" y="15786"/>
                </a:cubicBezTo>
                <a:cubicBezTo>
                  <a:pt x="6221" y="15938"/>
                  <a:pt x="6750" y="16107"/>
                  <a:pt x="7480" y="16229"/>
                </a:cubicBezTo>
                <a:cubicBezTo>
                  <a:pt x="8307" y="16367"/>
                  <a:pt x="8906" y="16372"/>
                  <a:pt x="9352" y="16242"/>
                </a:cubicBezTo>
                <a:lnTo>
                  <a:pt x="9693" y="16142"/>
                </a:lnTo>
                <a:lnTo>
                  <a:pt x="9745" y="17355"/>
                </a:lnTo>
                <a:cubicBezTo>
                  <a:pt x="9830" y="19328"/>
                  <a:pt x="9972" y="19960"/>
                  <a:pt x="10470" y="20571"/>
                </a:cubicBezTo>
                <a:cubicBezTo>
                  <a:pt x="10822" y="21002"/>
                  <a:pt x="11328" y="21306"/>
                  <a:pt x="11895" y="21424"/>
                </a:cubicBezTo>
                <a:cubicBezTo>
                  <a:pt x="12722" y="21597"/>
                  <a:pt x="13696" y="21497"/>
                  <a:pt x="14722" y="21137"/>
                </a:cubicBezTo>
                <a:cubicBezTo>
                  <a:pt x="15488" y="20868"/>
                  <a:pt x="16296" y="19955"/>
                  <a:pt x="16505" y="19123"/>
                </a:cubicBezTo>
                <a:cubicBezTo>
                  <a:pt x="16710" y="18302"/>
                  <a:pt x="17020" y="16320"/>
                  <a:pt x="17020" y="15829"/>
                </a:cubicBezTo>
                <a:lnTo>
                  <a:pt x="17020" y="15538"/>
                </a:lnTo>
                <a:lnTo>
                  <a:pt x="17793" y="15538"/>
                </a:lnTo>
                <a:cubicBezTo>
                  <a:pt x="19652" y="15535"/>
                  <a:pt x="20882" y="14854"/>
                  <a:pt x="21402" y="13537"/>
                </a:cubicBezTo>
                <a:cubicBezTo>
                  <a:pt x="21599" y="13038"/>
                  <a:pt x="21546" y="12685"/>
                  <a:pt x="21230" y="12379"/>
                </a:cubicBezTo>
                <a:cubicBezTo>
                  <a:pt x="20981" y="12137"/>
                  <a:pt x="21180" y="12146"/>
                  <a:pt x="19299" y="12301"/>
                </a:cubicBezTo>
                <a:cubicBezTo>
                  <a:pt x="18999" y="12326"/>
                  <a:pt x="18753" y="12321"/>
                  <a:pt x="18753" y="12292"/>
                </a:cubicBezTo>
                <a:cubicBezTo>
                  <a:pt x="18753" y="12263"/>
                  <a:pt x="19024" y="11701"/>
                  <a:pt x="19356" y="11044"/>
                </a:cubicBezTo>
                <a:cubicBezTo>
                  <a:pt x="19687" y="10387"/>
                  <a:pt x="19959" y="9815"/>
                  <a:pt x="19959" y="9772"/>
                </a:cubicBezTo>
                <a:cubicBezTo>
                  <a:pt x="19959" y="9728"/>
                  <a:pt x="20015" y="9588"/>
                  <a:pt x="20083" y="9459"/>
                </a:cubicBezTo>
                <a:cubicBezTo>
                  <a:pt x="20484" y="8708"/>
                  <a:pt x="21080" y="6668"/>
                  <a:pt x="21284" y="5349"/>
                </a:cubicBezTo>
                <a:cubicBezTo>
                  <a:pt x="21434" y="4379"/>
                  <a:pt x="21394" y="3405"/>
                  <a:pt x="21181" y="2861"/>
                </a:cubicBezTo>
                <a:cubicBezTo>
                  <a:pt x="20783" y="1847"/>
                  <a:pt x="19325" y="776"/>
                  <a:pt x="17623" y="247"/>
                </a:cubicBezTo>
                <a:cubicBezTo>
                  <a:pt x="17093" y="82"/>
                  <a:pt x="16799" y="41"/>
                  <a:pt x="15918" y="10"/>
                </a:cubicBezTo>
                <a:cubicBezTo>
                  <a:pt x="15629" y="-1"/>
                  <a:pt x="15360" y="-3"/>
                  <a:pt x="15106" y="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23360" y="5074541"/>
            <a:ext cx="4408799" cy="4408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24507" t="24593" r="24519" b="24512"/>
          <a:stretch>
            <a:fillRect/>
          </a:stretch>
        </p:blipFill>
        <p:spPr>
          <a:xfrm>
            <a:off x="115434" y="8306145"/>
            <a:ext cx="5178924" cy="5170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99" fill="norm" stroke="1" extrusionOk="0">
                <a:moveTo>
                  <a:pt x="10799" y="0"/>
                </a:moveTo>
                <a:cubicBezTo>
                  <a:pt x="9866" y="0"/>
                  <a:pt x="9039" y="67"/>
                  <a:pt x="8721" y="167"/>
                </a:cubicBezTo>
                <a:cubicBezTo>
                  <a:pt x="8626" y="197"/>
                  <a:pt x="8382" y="261"/>
                  <a:pt x="8178" y="310"/>
                </a:cubicBezTo>
                <a:cubicBezTo>
                  <a:pt x="7692" y="426"/>
                  <a:pt x="6867" y="696"/>
                  <a:pt x="6803" y="759"/>
                </a:cubicBezTo>
                <a:cubicBezTo>
                  <a:pt x="6775" y="787"/>
                  <a:pt x="6719" y="809"/>
                  <a:pt x="6679" y="809"/>
                </a:cubicBezTo>
                <a:cubicBezTo>
                  <a:pt x="6575" y="809"/>
                  <a:pt x="5446" y="1383"/>
                  <a:pt x="4999" y="1663"/>
                </a:cubicBezTo>
                <a:cubicBezTo>
                  <a:pt x="4129" y="2208"/>
                  <a:pt x="3223" y="2997"/>
                  <a:pt x="2565" y="3781"/>
                </a:cubicBezTo>
                <a:cubicBezTo>
                  <a:pt x="1997" y="4459"/>
                  <a:pt x="1963" y="4500"/>
                  <a:pt x="1786" y="4765"/>
                </a:cubicBezTo>
                <a:cubicBezTo>
                  <a:pt x="1580" y="5072"/>
                  <a:pt x="845" y="6551"/>
                  <a:pt x="845" y="6656"/>
                </a:cubicBezTo>
                <a:cubicBezTo>
                  <a:pt x="845" y="6696"/>
                  <a:pt x="822" y="6753"/>
                  <a:pt x="795" y="6780"/>
                </a:cubicBezTo>
                <a:cubicBezTo>
                  <a:pt x="743" y="6833"/>
                  <a:pt x="495" y="7560"/>
                  <a:pt x="345" y="8103"/>
                </a:cubicBezTo>
                <a:cubicBezTo>
                  <a:pt x="296" y="8278"/>
                  <a:pt x="233" y="8498"/>
                  <a:pt x="204" y="8591"/>
                </a:cubicBezTo>
                <a:cubicBezTo>
                  <a:pt x="93" y="8951"/>
                  <a:pt x="-7" y="10513"/>
                  <a:pt x="1" y="11323"/>
                </a:cubicBezTo>
                <a:cubicBezTo>
                  <a:pt x="3" y="11593"/>
                  <a:pt x="19" y="11780"/>
                  <a:pt x="49" y="11810"/>
                </a:cubicBezTo>
                <a:cubicBezTo>
                  <a:pt x="79" y="11841"/>
                  <a:pt x="104" y="12010"/>
                  <a:pt x="105" y="12186"/>
                </a:cubicBezTo>
                <a:cubicBezTo>
                  <a:pt x="108" y="12554"/>
                  <a:pt x="189" y="12962"/>
                  <a:pt x="394" y="13647"/>
                </a:cubicBezTo>
                <a:cubicBezTo>
                  <a:pt x="442" y="13807"/>
                  <a:pt x="504" y="14029"/>
                  <a:pt x="532" y="14139"/>
                </a:cubicBezTo>
                <a:cubicBezTo>
                  <a:pt x="582" y="14342"/>
                  <a:pt x="596" y="14382"/>
                  <a:pt x="755" y="14700"/>
                </a:cubicBezTo>
                <a:cubicBezTo>
                  <a:pt x="804" y="14797"/>
                  <a:pt x="845" y="14897"/>
                  <a:pt x="845" y="14923"/>
                </a:cubicBezTo>
                <a:cubicBezTo>
                  <a:pt x="845" y="14974"/>
                  <a:pt x="1086" y="15529"/>
                  <a:pt x="1166" y="15663"/>
                </a:cubicBezTo>
                <a:cubicBezTo>
                  <a:pt x="1192" y="15707"/>
                  <a:pt x="1278" y="15874"/>
                  <a:pt x="1357" y="16034"/>
                </a:cubicBezTo>
                <a:cubicBezTo>
                  <a:pt x="2006" y="17339"/>
                  <a:pt x="3405" y="18841"/>
                  <a:pt x="4938" y="19877"/>
                </a:cubicBezTo>
                <a:cubicBezTo>
                  <a:pt x="5260" y="20094"/>
                  <a:pt x="6673" y="20810"/>
                  <a:pt x="6934" y="20888"/>
                </a:cubicBezTo>
                <a:cubicBezTo>
                  <a:pt x="7006" y="20910"/>
                  <a:pt x="7090" y="20946"/>
                  <a:pt x="7119" y="20968"/>
                </a:cubicBezTo>
                <a:cubicBezTo>
                  <a:pt x="7148" y="20990"/>
                  <a:pt x="7255" y="21026"/>
                  <a:pt x="7356" y="21047"/>
                </a:cubicBezTo>
                <a:cubicBezTo>
                  <a:pt x="7457" y="21069"/>
                  <a:pt x="7576" y="21108"/>
                  <a:pt x="7620" y="21134"/>
                </a:cubicBezTo>
                <a:cubicBezTo>
                  <a:pt x="7794" y="21232"/>
                  <a:pt x="8571" y="21411"/>
                  <a:pt x="9025" y="21457"/>
                </a:cubicBezTo>
                <a:cubicBezTo>
                  <a:pt x="9287" y="21483"/>
                  <a:pt x="9561" y="21525"/>
                  <a:pt x="9634" y="21550"/>
                </a:cubicBezTo>
                <a:cubicBezTo>
                  <a:pt x="9731" y="21582"/>
                  <a:pt x="10270" y="21599"/>
                  <a:pt x="10791" y="21599"/>
                </a:cubicBezTo>
                <a:cubicBezTo>
                  <a:pt x="11311" y="21600"/>
                  <a:pt x="11811" y="21584"/>
                  <a:pt x="11831" y="21551"/>
                </a:cubicBezTo>
                <a:cubicBezTo>
                  <a:pt x="11849" y="21522"/>
                  <a:pt x="12024" y="21497"/>
                  <a:pt x="12219" y="21497"/>
                </a:cubicBezTo>
                <a:cubicBezTo>
                  <a:pt x="12413" y="21496"/>
                  <a:pt x="12668" y="21471"/>
                  <a:pt x="12784" y="21440"/>
                </a:cubicBezTo>
                <a:cubicBezTo>
                  <a:pt x="12901" y="21410"/>
                  <a:pt x="13092" y="21364"/>
                  <a:pt x="13208" y="21339"/>
                </a:cubicBezTo>
                <a:cubicBezTo>
                  <a:pt x="13538" y="21268"/>
                  <a:pt x="13888" y="21171"/>
                  <a:pt x="13977" y="21127"/>
                </a:cubicBezTo>
                <a:cubicBezTo>
                  <a:pt x="14022" y="21105"/>
                  <a:pt x="14141" y="21069"/>
                  <a:pt x="14242" y="21047"/>
                </a:cubicBezTo>
                <a:cubicBezTo>
                  <a:pt x="14343" y="21026"/>
                  <a:pt x="14450" y="20990"/>
                  <a:pt x="14479" y="20968"/>
                </a:cubicBezTo>
                <a:cubicBezTo>
                  <a:pt x="14508" y="20946"/>
                  <a:pt x="14591" y="20910"/>
                  <a:pt x="14664" y="20888"/>
                </a:cubicBezTo>
                <a:cubicBezTo>
                  <a:pt x="14963" y="20799"/>
                  <a:pt x="16270" y="20114"/>
                  <a:pt x="16714" y="19814"/>
                </a:cubicBezTo>
                <a:cubicBezTo>
                  <a:pt x="17771" y="19101"/>
                  <a:pt x="18229" y="18702"/>
                  <a:pt x="18961" y="17856"/>
                </a:cubicBezTo>
                <a:cubicBezTo>
                  <a:pt x="19415" y="17332"/>
                  <a:pt x="20006" y="16511"/>
                  <a:pt x="20159" y="16193"/>
                </a:cubicBezTo>
                <a:cubicBezTo>
                  <a:pt x="20194" y="16120"/>
                  <a:pt x="20244" y="16025"/>
                  <a:pt x="20272" y="15981"/>
                </a:cubicBezTo>
                <a:cubicBezTo>
                  <a:pt x="20299" y="15937"/>
                  <a:pt x="20335" y="15866"/>
                  <a:pt x="20351" y="15822"/>
                </a:cubicBezTo>
                <a:cubicBezTo>
                  <a:pt x="20368" y="15778"/>
                  <a:pt x="20404" y="15707"/>
                  <a:pt x="20431" y="15663"/>
                </a:cubicBezTo>
                <a:cubicBezTo>
                  <a:pt x="20528" y="15504"/>
                  <a:pt x="20753" y="14968"/>
                  <a:pt x="20753" y="14895"/>
                </a:cubicBezTo>
                <a:cubicBezTo>
                  <a:pt x="20753" y="14854"/>
                  <a:pt x="20774" y="14807"/>
                  <a:pt x="20800" y="14791"/>
                </a:cubicBezTo>
                <a:cubicBezTo>
                  <a:pt x="20825" y="14775"/>
                  <a:pt x="20922" y="14518"/>
                  <a:pt x="21016" y="14219"/>
                </a:cubicBezTo>
                <a:cubicBezTo>
                  <a:pt x="21110" y="13919"/>
                  <a:pt x="21221" y="13577"/>
                  <a:pt x="21261" y="13460"/>
                </a:cubicBezTo>
                <a:cubicBezTo>
                  <a:pt x="21302" y="13342"/>
                  <a:pt x="21336" y="13173"/>
                  <a:pt x="21336" y="13085"/>
                </a:cubicBezTo>
                <a:cubicBezTo>
                  <a:pt x="21336" y="12997"/>
                  <a:pt x="21357" y="12902"/>
                  <a:pt x="21385" y="12874"/>
                </a:cubicBezTo>
                <a:cubicBezTo>
                  <a:pt x="21413" y="12847"/>
                  <a:pt x="21452" y="12622"/>
                  <a:pt x="21470" y="12374"/>
                </a:cubicBezTo>
                <a:cubicBezTo>
                  <a:pt x="21488" y="12126"/>
                  <a:pt x="21526" y="11874"/>
                  <a:pt x="21554" y="11815"/>
                </a:cubicBezTo>
                <a:cubicBezTo>
                  <a:pt x="21580" y="11760"/>
                  <a:pt x="21592" y="11557"/>
                  <a:pt x="21592" y="11276"/>
                </a:cubicBezTo>
                <a:cubicBezTo>
                  <a:pt x="21593" y="10434"/>
                  <a:pt x="21493" y="8907"/>
                  <a:pt x="21395" y="8687"/>
                </a:cubicBezTo>
                <a:cubicBezTo>
                  <a:pt x="21369" y="8628"/>
                  <a:pt x="21307" y="8402"/>
                  <a:pt x="21256" y="8183"/>
                </a:cubicBezTo>
                <a:cubicBezTo>
                  <a:pt x="21141" y="7689"/>
                  <a:pt x="20870" y="6848"/>
                  <a:pt x="20803" y="6780"/>
                </a:cubicBezTo>
                <a:cubicBezTo>
                  <a:pt x="20775" y="6753"/>
                  <a:pt x="20753" y="6700"/>
                  <a:pt x="20753" y="6663"/>
                </a:cubicBezTo>
                <a:cubicBezTo>
                  <a:pt x="20753" y="6565"/>
                  <a:pt x="20434" y="5865"/>
                  <a:pt x="20162" y="5368"/>
                </a:cubicBezTo>
                <a:cubicBezTo>
                  <a:pt x="20034" y="5133"/>
                  <a:pt x="19593" y="4473"/>
                  <a:pt x="19406" y="4237"/>
                </a:cubicBezTo>
                <a:cubicBezTo>
                  <a:pt x="19317" y="4125"/>
                  <a:pt x="18861" y="3647"/>
                  <a:pt x="18394" y="3176"/>
                </a:cubicBezTo>
                <a:cubicBezTo>
                  <a:pt x="17469" y="2245"/>
                  <a:pt x="17115" y="1955"/>
                  <a:pt x="16385" y="1527"/>
                </a:cubicBezTo>
                <a:cubicBezTo>
                  <a:pt x="15964" y="1280"/>
                  <a:pt x="14996" y="809"/>
                  <a:pt x="14909" y="809"/>
                </a:cubicBezTo>
                <a:cubicBezTo>
                  <a:pt x="14865" y="809"/>
                  <a:pt x="14816" y="787"/>
                  <a:pt x="14800" y="761"/>
                </a:cubicBezTo>
                <a:cubicBezTo>
                  <a:pt x="14784" y="735"/>
                  <a:pt x="14490" y="626"/>
                  <a:pt x="14148" y="519"/>
                </a:cubicBezTo>
                <a:cubicBezTo>
                  <a:pt x="13806" y="411"/>
                  <a:pt x="13470" y="300"/>
                  <a:pt x="13403" y="274"/>
                </a:cubicBezTo>
                <a:cubicBezTo>
                  <a:pt x="13336" y="247"/>
                  <a:pt x="13205" y="225"/>
                  <a:pt x="13110" y="225"/>
                </a:cubicBezTo>
                <a:cubicBezTo>
                  <a:pt x="13016" y="225"/>
                  <a:pt x="12915" y="202"/>
                  <a:pt x="12887" y="174"/>
                </a:cubicBezTo>
                <a:cubicBezTo>
                  <a:pt x="12799" y="86"/>
                  <a:pt x="11764" y="0"/>
                  <a:pt x="10799" y="0"/>
                </a:cubicBezTo>
                <a:close/>
                <a:moveTo>
                  <a:pt x="11519" y="1361"/>
                </a:moveTo>
                <a:cubicBezTo>
                  <a:pt x="11565" y="1379"/>
                  <a:pt x="11666" y="1407"/>
                  <a:pt x="11744" y="1424"/>
                </a:cubicBezTo>
                <a:cubicBezTo>
                  <a:pt x="12353" y="1558"/>
                  <a:pt x="13005" y="2036"/>
                  <a:pt x="13691" y="2851"/>
                </a:cubicBezTo>
                <a:cubicBezTo>
                  <a:pt x="14146" y="3393"/>
                  <a:pt x="14395" y="3788"/>
                  <a:pt x="14805" y="4629"/>
                </a:cubicBezTo>
                <a:cubicBezTo>
                  <a:pt x="15143" y="5322"/>
                  <a:pt x="15156" y="5352"/>
                  <a:pt x="15132" y="5423"/>
                </a:cubicBezTo>
                <a:cubicBezTo>
                  <a:pt x="15108" y="5497"/>
                  <a:pt x="14466" y="5686"/>
                  <a:pt x="14231" y="5688"/>
                </a:cubicBezTo>
                <a:cubicBezTo>
                  <a:pt x="14152" y="5689"/>
                  <a:pt x="14074" y="5710"/>
                  <a:pt x="14059" y="5736"/>
                </a:cubicBezTo>
                <a:cubicBezTo>
                  <a:pt x="14043" y="5762"/>
                  <a:pt x="13868" y="5801"/>
                  <a:pt x="13671" y="5822"/>
                </a:cubicBezTo>
                <a:cubicBezTo>
                  <a:pt x="13474" y="5843"/>
                  <a:pt x="13278" y="5879"/>
                  <a:pt x="13234" y="5902"/>
                </a:cubicBezTo>
                <a:cubicBezTo>
                  <a:pt x="13191" y="5925"/>
                  <a:pt x="12768" y="5962"/>
                  <a:pt x="12295" y="5983"/>
                </a:cubicBezTo>
                <a:lnTo>
                  <a:pt x="11434" y="6021"/>
                </a:lnTo>
                <a:lnTo>
                  <a:pt x="11434" y="3675"/>
                </a:lnTo>
                <a:cubicBezTo>
                  <a:pt x="11434" y="1550"/>
                  <a:pt x="11442" y="1332"/>
                  <a:pt x="11519" y="1361"/>
                </a:cubicBezTo>
                <a:close/>
                <a:moveTo>
                  <a:pt x="10163" y="1388"/>
                </a:moveTo>
                <a:lnTo>
                  <a:pt x="10163" y="3699"/>
                </a:lnTo>
                <a:lnTo>
                  <a:pt x="10163" y="6008"/>
                </a:lnTo>
                <a:lnTo>
                  <a:pt x="9727" y="6000"/>
                </a:lnTo>
                <a:cubicBezTo>
                  <a:pt x="8902" y="5982"/>
                  <a:pt x="7754" y="5848"/>
                  <a:pt x="7567" y="5748"/>
                </a:cubicBezTo>
                <a:cubicBezTo>
                  <a:pt x="7523" y="5723"/>
                  <a:pt x="7380" y="5685"/>
                  <a:pt x="7250" y="5665"/>
                </a:cubicBezTo>
                <a:cubicBezTo>
                  <a:pt x="6842" y="5599"/>
                  <a:pt x="6457" y="5472"/>
                  <a:pt x="6457" y="5403"/>
                </a:cubicBezTo>
                <a:cubicBezTo>
                  <a:pt x="6457" y="5301"/>
                  <a:pt x="7254" y="3736"/>
                  <a:pt x="7460" y="3435"/>
                </a:cubicBezTo>
                <a:cubicBezTo>
                  <a:pt x="7682" y="3110"/>
                  <a:pt x="8098" y="2621"/>
                  <a:pt x="8416" y="2309"/>
                </a:cubicBezTo>
                <a:cubicBezTo>
                  <a:pt x="8673" y="2058"/>
                  <a:pt x="9318" y="1605"/>
                  <a:pt x="9419" y="1605"/>
                </a:cubicBezTo>
                <a:cubicBezTo>
                  <a:pt x="9453" y="1605"/>
                  <a:pt x="9544" y="1572"/>
                  <a:pt x="9622" y="1532"/>
                </a:cubicBezTo>
                <a:cubicBezTo>
                  <a:pt x="9701" y="1492"/>
                  <a:pt x="9856" y="1444"/>
                  <a:pt x="9965" y="1424"/>
                </a:cubicBezTo>
                <a:lnTo>
                  <a:pt x="10163" y="1388"/>
                </a:lnTo>
                <a:close/>
                <a:moveTo>
                  <a:pt x="15003" y="2347"/>
                </a:moveTo>
                <a:cubicBezTo>
                  <a:pt x="15062" y="2347"/>
                  <a:pt x="16009" y="2947"/>
                  <a:pt x="16411" y="3239"/>
                </a:cubicBezTo>
                <a:cubicBezTo>
                  <a:pt x="16788" y="3513"/>
                  <a:pt x="17629" y="4293"/>
                  <a:pt x="17629" y="4370"/>
                </a:cubicBezTo>
                <a:cubicBezTo>
                  <a:pt x="17629" y="4390"/>
                  <a:pt x="17397" y="4522"/>
                  <a:pt x="17113" y="4663"/>
                </a:cubicBezTo>
                <a:cubicBezTo>
                  <a:pt x="16829" y="4805"/>
                  <a:pt x="16581" y="4927"/>
                  <a:pt x="16564" y="4935"/>
                </a:cubicBezTo>
                <a:cubicBezTo>
                  <a:pt x="16546" y="4944"/>
                  <a:pt x="16497" y="4896"/>
                  <a:pt x="16456" y="4829"/>
                </a:cubicBezTo>
                <a:cubicBezTo>
                  <a:pt x="16348" y="4654"/>
                  <a:pt x="15953" y="3828"/>
                  <a:pt x="15910" y="3687"/>
                </a:cubicBezTo>
                <a:cubicBezTo>
                  <a:pt x="15890" y="3621"/>
                  <a:pt x="15853" y="3568"/>
                  <a:pt x="15826" y="3568"/>
                </a:cubicBezTo>
                <a:cubicBezTo>
                  <a:pt x="15799" y="3568"/>
                  <a:pt x="15776" y="3535"/>
                  <a:pt x="15776" y="3495"/>
                </a:cubicBezTo>
                <a:cubicBezTo>
                  <a:pt x="15776" y="3422"/>
                  <a:pt x="15385" y="2846"/>
                  <a:pt x="15114" y="2520"/>
                </a:cubicBezTo>
                <a:cubicBezTo>
                  <a:pt x="15035" y="2425"/>
                  <a:pt x="14986" y="2347"/>
                  <a:pt x="15003" y="2347"/>
                </a:cubicBezTo>
                <a:close/>
                <a:moveTo>
                  <a:pt x="6396" y="2455"/>
                </a:moveTo>
                <a:cubicBezTo>
                  <a:pt x="6439" y="2454"/>
                  <a:pt x="6405" y="2531"/>
                  <a:pt x="6310" y="2652"/>
                </a:cubicBezTo>
                <a:cubicBezTo>
                  <a:pt x="5950" y="3110"/>
                  <a:pt x="5080" y="4682"/>
                  <a:pt x="5080" y="4876"/>
                </a:cubicBezTo>
                <a:cubicBezTo>
                  <a:pt x="5080" y="4915"/>
                  <a:pt x="5051" y="4946"/>
                  <a:pt x="5014" y="4945"/>
                </a:cubicBezTo>
                <a:cubicBezTo>
                  <a:pt x="4899" y="4942"/>
                  <a:pt x="3973" y="4446"/>
                  <a:pt x="3970" y="4387"/>
                </a:cubicBezTo>
                <a:cubicBezTo>
                  <a:pt x="3967" y="4321"/>
                  <a:pt x="4709" y="3608"/>
                  <a:pt x="5166" y="3236"/>
                </a:cubicBezTo>
                <a:cubicBezTo>
                  <a:pt x="5527" y="2943"/>
                  <a:pt x="6293" y="2457"/>
                  <a:pt x="6396" y="2455"/>
                </a:cubicBezTo>
                <a:close/>
                <a:moveTo>
                  <a:pt x="3093" y="5530"/>
                </a:moveTo>
                <a:cubicBezTo>
                  <a:pt x="3108" y="5530"/>
                  <a:pt x="3268" y="5614"/>
                  <a:pt x="3451" y="5716"/>
                </a:cubicBezTo>
                <a:cubicBezTo>
                  <a:pt x="3633" y="5818"/>
                  <a:pt x="3950" y="5989"/>
                  <a:pt x="4154" y="6094"/>
                </a:cubicBezTo>
                <a:cubicBezTo>
                  <a:pt x="4358" y="6199"/>
                  <a:pt x="4532" y="6293"/>
                  <a:pt x="4541" y="6301"/>
                </a:cubicBezTo>
                <a:cubicBezTo>
                  <a:pt x="4550" y="6309"/>
                  <a:pt x="4531" y="6443"/>
                  <a:pt x="4498" y="6600"/>
                </a:cubicBezTo>
                <a:cubicBezTo>
                  <a:pt x="4437" y="6886"/>
                  <a:pt x="4323" y="7487"/>
                  <a:pt x="4228" y="8024"/>
                </a:cubicBezTo>
                <a:cubicBezTo>
                  <a:pt x="4115" y="8668"/>
                  <a:pt x="4080" y="9031"/>
                  <a:pt x="4078" y="9565"/>
                </a:cubicBezTo>
                <a:cubicBezTo>
                  <a:pt x="4076" y="9927"/>
                  <a:pt x="4051" y="10148"/>
                  <a:pt x="4010" y="10189"/>
                </a:cubicBezTo>
                <a:cubicBezTo>
                  <a:pt x="3964" y="10235"/>
                  <a:pt x="3602" y="10252"/>
                  <a:pt x="2709" y="10252"/>
                </a:cubicBezTo>
                <a:lnTo>
                  <a:pt x="1470" y="10252"/>
                </a:lnTo>
                <a:lnTo>
                  <a:pt x="1498" y="9920"/>
                </a:lnTo>
                <a:cubicBezTo>
                  <a:pt x="1538" y="9444"/>
                  <a:pt x="1659" y="8643"/>
                  <a:pt x="1700" y="8581"/>
                </a:cubicBezTo>
                <a:cubicBezTo>
                  <a:pt x="1719" y="8551"/>
                  <a:pt x="1750" y="8432"/>
                  <a:pt x="1769" y="8315"/>
                </a:cubicBezTo>
                <a:cubicBezTo>
                  <a:pt x="1789" y="8199"/>
                  <a:pt x="1838" y="8032"/>
                  <a:pt x="1877" y="7944"/>
                </a:cubicBezTo>
                <a:cubicBezTo>
                  <a:pt x="2098" y="7453"/>
                  <a:pt x="2168" y="7275"/>
                  <a:pt x="2168" y="7203"/>
                </a:cubicBezTo>
                <a:cubicBezTo>
                  <a:pt x="2168" y="7049"/>
                  <a:pt x="3008" y="5530"/>
                  <a:pt x="3093" y="5530"/>
                </a:cubicBezTo>
                <a:close/>
                <a:moveTo>
                  <a:pt x="18493" y="5552"/>
                </a:moveTo>
                <a:cubicBezTo>
                  <a:pt x="18556" y="5537"/>
                  <a:pt x="18577" y="5559"/>
                  <a:pt x="18604" y="5605"/>
                </a:cubicBezTo>
                <a:cubicBezTo>
                  <a:pt x="18636" y="5659"/>
                  <a:pt x="18712" y="5779"/>
                  <a:pt x="18774" y="5874"/>
                </a:cubicBezTo>
                <a:cubicBezTo>
                  <a:pt x="18945" y="6134"/>
                  <a:pt x="19473" y="7233"/>
                  <a:pt x="19514" y="7414"/>
                </a:cubicBezTo>
                <a:cubicBezTo>
                  <a:pt x="19534" y="7501"/>
                  <a:pt x="19568" y="7597"/>
                  <a:pt x="19590" y="7626"/>
                </a:cubicBezTo>
                <a:cubicBezTo>
                  <a:pt x="19612" y="7655"/>
                  <a:pt x="19646" y="7762"/>
                  <a:pt x="19668" y="7865"/>
                </a:cubicBezTo>
                <a:cubicBezTo>
                  <a:pt x="19689" y="7967"/>
                  <a:pt x="19725" y="8074"/>
                  <a:pt x="19747" y="8103"/>
                </a:cubicBezTo>
                <a:cubicBezTo>
                  <a:pt x="19828" y="8209"/>
                  <a:pt x="20048" y="9317"/>
                  <a:pt x="20100" y="9880"/>
                </a:cubicBezTo>
                <a:lnTo>
                  <a:pt x="20126" y="10172"/>
                </a:lnTo>
                <a:lnTo>
                  <a:pt x="18955" y="10154"/>
                </a:lnTo>
                <a:cubicBezTo>
                  <a:pt x="18256" y="10143"/>
                  <a:pt x="17722" y="10159"/>
                  <a:pt x="17631" y="10190"/>
                </a:cubicBezTo>
                <a:lnTo>
                  <a:pt x="17479" y="10244"/>
                </a:lnTo>
                <a:lnTo>
                  <a:pt x="17449" y="9864"/>
                </a:lnTo>
                <a:cubicBezTo>
                  <a:pt x="17366" y="8788"/>
                  <a:pt x="17209" y="7482"/>
                  <a:pt x="17154" y="7414"/>
                </a:cubicBezTo>
                <a:cubicBezTo>
                  <a:pt x="17131" y="7384"/>
                  <a:pt x="17094" y="7211"/>
                  <a:pt x="17073" y="7029"/>
                </a:cubicBezTo>
                <a:cubicBezTo>
                  <a:pt x="17053" y="6847"/>
                  <a:pt x="17015" y="6684"/>
                  <a:pt x="16989" y="6668"/>
                </a:cubicBezTo>
                <a:cubicBezTo>
                  <a:pt x="16963" y="6651"/>
                  <a:pt x="16941" y="6570"/>
                  <a:pt x="16941" y="6487"/>
                </a:cubicBezTo>
                <a:cubicBezTo>
                  <a:pt x="16941" y="6352"/>
                  <a:pt x="16980" y="6317"/>
                  <a:pt x="17297" y="6169"/>
                </a:cubicBezTo>
                <a:cubicBezTo>
                  <a:pt x="17492" y="6077"/>
                  <a:pt x="17665" y="5985"/>
                  <a:pt x="17681" y="5963"/>
                </a:cubicBezTo>
                <a:cubicBezTo>
                  <a:pt x="17696" y="5941"/>
                  <a:pt x="17897" y="5829"/>
                  <a:pt x="18127" y="5714"/>
                </a:cubicBezTo>
                <a:cubicBezTo>
                  <a:pt x="18325" y="5616"/>
                  <a:pt x="18430" y="5567"/>
                  <a:pt x="18493" y="5552"/>
                </a:cubicBezTo>
                <a:close/>
                <a:moveTo>
                  <a:pt x="5992" y="6840"/>
                </a:moveTo>
                <a:cubicBezTo>
                  <a:pt x="6047" y="6827"/>
                  <a:pt x="6147" y="6848"/>
                  <a:pt x="6326" y="6893"/>
                </a:cubicBezTo>
                <a:cubicBezTo>
                  <a:pt x="6500" y="6937"/>
                  <a:pt x="6762" y="6997"/>
                  <a:pt x="6907" y="7027"/>
                </a:cubicBezTo>
                <a:cubicBezTo>
                  <a:pt x="7053" y="7057"/>
                  <a:pt x="7220" y="7103"/>
                  <a:pt x="7278" y="7129"/>
                </a:cubicBezTo>
                <a:cubicBezTo>
                  <a:pt x="7336" y="7154"/>
                  <a:pt x="7527" y="7199"/>
                  <a:pt x="7701" y="7230"/>
                </a:cubicBezTo>
                <a:cubicBezTo>
                  <a:pt x="7876" y="7261"/>
                  <a:pt x="8138" y="7310"/>
                  <a:pt x="8284" y="7339"/>
                </a:cubicBezTo>
                <a:cubicBezTo>
                  <a:pt x="8429" y="7368"/>
                  <a:pt x="8912" y="7419"/>
                  <a:pt x="9358" y="7452"/>
                </a:cubicBezTo>
                <a:lnTo>
                  <a:pt x="10167" y="7510"/>
                </a:lnTo>
                <a:lnTo>
                  <a:pt x="10152" y="7886"/>
                </a:lnTo>
                <a:lnTo>
                  <a:pt x="10137" y="8262"/>
                </a:lnTo>
                <a:lnTo>
                  <a:pt x="7920" y="8276"/>
                </a:lnTo>
                <a:lnTo>
                  <a:pt x="5703" y="8291"/>
                </a:lnTo>
                <a:lnTo>
                  <a:pt x="5741" y="7931"/>
                </a:lnTo>
                <a:cubicBezTo>
                  <a:pt x="5761" y="7734"/>
                  <a:pt x="5810" y="7471"/>
                  <a:pt x="5851" y="7346"/>
                </a:cubicBezTo>
                <a:cubicBezTo>
                  <a:pt x="5893" y="7221"/>
                  <a:pt x="5928" y="7061"/>
                  <a:pt x="5928" y="6991"/>
                </a:cubicBezTo>
                <a:cubicBezTo>
                  <a:pt x="5928" y="6901"/>
                  <a:pt x="5937" y="6854"/>
                  <a:pt x="5992" y="6840"/>
                </a:cubicBezTo>
                <a:close/>
                <a:moveTo>
                  <a:pt x="15485" y="6890"/>
                </a:moveTo>
                <a:cubicBezTo>
                  <a:pt x="15516" y="6905"/>
                  <a:pt x="15529" y="6940"/>
                  <a:pt x="15544" y="7006"/>
                </a:cubicBezTo>
                <a:cubicBezTo>
                  <a:pt x="15563" y="7084"/>
                  <a:pt x="15597" y="7172"/>
                  <a:pt x="15619" y="7201"/>
                </a:cubicBezTo>
                <a:cubicBezTo>
                  <a:pt x="15641" y="7231"/>
                  <a:pt x="15674" y="7404"/>
                  <a:pt x="15695" y="7586"/>
                </a:cubicBezTo>
                <a:cubicBezTo>
                  <a:pt x="15716" y="7768"/>
                  <a:pt x="15755" y="7931"/>
                  <a:pt x="15781" y="7947"/>
                </a:cubicBezTo>
                <a:cubicBezTo>
                  <a:pt x="15807" y="7964"/>
                  <a:pt x="15829" y="8047"/>
                  <a:pt x="15829" y="8133"/>
                </a:cubicBezTo>
                <a:lnTo>
                  <a:pt x="15829" y="8289"/>
                </a:lnTo>
                <a:lnTo>
                  <a:pt x="13666" y="8289"/>
                </a:lnTo>
                <a:cubicBezTo>
                  <a:pt x="12477" y="8289"/>
                  <a:pt x="11488" y="8274"/>
                  <a:pt x="11469" y="8254"/>
                </a:cubicBezTo>
                <a:cubicBezTo>
                  <a:pt x="11450" y="8235"/>
                  <a:pt x="11434" y="8060"/>
                  <a:pt x="11434" y="7865"/>
                </a:cubicBezTo>
                <a:lnTo>
                  <a:pt x="11434" y="7510"/>
                </a:lnTo>
                <a:lnTo>
                  <a:pt x="11871" y="7475"/>
                </a:lnTo>
                <a:cubicBezTo>
                  <a:pt x="12111" y="7456"/>
                  <a:pt x="12477" y="7440"/>
                  <a:pt x="12684" y="7440"/>
                </a:cubicBezTo>
                <a:cubicBezTo>
                  <a:pt x="13028" y="7440"/>
                  <a:pt x="13243" y="7400"/>
                  <a:pt x="13526" y="7281"/>
                </a:cubicBezTo>
                <a:cubicBezTo>
                  <a:pt x="13584" y="7257"/>
                  <a:pt x="13785" y="7223"/>
                  <a:pt x="13971" y="7206"/>
                </a:cubicBezTo>
                <a:cubicBezTo>
                  <a:pt x="14157" y="7190"/>
                  <a:pt x="14336" y="7154"/>
                  <a:pt x="14368" y="7129"/>
                </a:cubicBezTo>
                <a:cubicBezTo>
                  <a:pt x="14400" y="7103"/>
                  <a:pt x="14553" y="7070"/>
                  <a:pt x="14709" y="7052"/>
                </a:cubicBezTo>
                <a:cubicBezTo>
                  <a:pt x="14865" y="7035"/>
                  <a:pt x="15020" y="6999"/>
                  <a:pt x="15053" y="6973"/>
                </a:cubicBezTo>
                <a:cubicBezTo>
                  <a:pt x="15086" y="6947"/>
                  <a:pt x="15204" y="6912"/>
                  <a:pt x="15313" y="6895"/>
                </a:cubicBezTo>
                <a:cubicBezTo>
                  <a:pt x="15404" y="6881"/>
                  <a:pt x="15453" y="6875"/>
                  <a:pt x="15485" y="6890"/>
                </a:cubicBezTo>
                <a:close/>
                <a:moveTo>
                  <a:pt x="6934" y="9086"/>
                </a:moveTo>
                <a:cubicBezTo>
                  <a:pt x="8253" y="9086"/>
                  <a:pt x="8907" y="9124"/>
                  <a:pt x="8861" y="9199"/>
                </a:cubicBezTo>
                <a:cubicBezTo>
                  <a:pt x="8846" y="9224"/>
                  <a:pt x="8793" y="9244"/>
                  <a:pt x="8744" y="9244"/>
                </a:cubicBezTo>
                <a:cubicBezTo>
                  <a:pt x="8529" y="9244"/>
                  <a:pt x="8301" y="9554"/>
                  <a:pt x="8199" y="9987"/>
                </a:cubicBezTo>
                <a:cubicBezTo>
                  <a:pt x="8175" y="10089"/>
                  <a:pt x="8124" y="10300"/>
                  <a:pt x="8085" y="10456"/>
                </a:cubicBezTo>
                <a:lnTo>
                  <a:pt x="8016" y="10738"/>
                </a:lnTo>
                <a:lnTo>
                  <a:pt x="7926" y="10429"/>
                </a:lnTo>
                <a:cubicBezTo>
                  <a:pt x="7878" y="10259"/>
                  <a:pt x="7823" y="10007"/>
                  <a:pt x="7804" y="9869"/>
                </a:cubicBezTo>
                <a:cubicBezTo>
                  <a:pt x="7755" y="9512"/>
                  <a:pt x="7591" y="9350"/>
                  <a:pt x="7278" y="9350"/>
                </a:cubicBezTo>
                <a:cubicBezTo>
                  <a:pt x="7081" y="9350"/>
                  <a:pt x="7009" y="9377"/>
                  <a:pt x="6901" y="9494"/>
                </a:cubicBezTo>
                <a:cubicBezTo>
                  <a:pt x="6799" y="9604"/>
                  <a:pt x="6724" y="9637"/>
                  <a:pt x="6598" y="9625"/>
                </a:cubicBezTo>
                <a:cubicBezTo>
                  <a:pt x="6323" y="9600"/>
                  <a:pt x="6110" y="9514"/>
                  <a:pt x="5982" y="9378"/>
                </a:cubicBezTo>
                <a:cubicBezTo>
                  <a:pt x="5916" y="9308"/>
                  <a:pt x="5790" y="9233"/>
                  <a:pt x="5703" y="9214"/>
                </a:cubicBezTo>
                <a:cubicBezTo>
                  <a:pt x="5325" y="9131"/>
                  <a:pt x="5755" y="9087"/>
                  <a:pt x="6934" y="9086"/>
                </a:cubicBezTo>
                <a:close/>
                <a:moveTo>
                  <a:pt x="10518" y="9156"/>
                </a:moveTo>
                <a:cubicBezTo>
                  <a:pt x="10556" y="9160"/>
                  <a:pt x="10575" y="9211"/>
                  <a:pt x="10551" y="9275"/>
                </a:cubicBezTo>
                <a:cubicBezTo>
                  <a:pt x="10535" y="9316"/>
                  <a:pt x="10501" y="9350"/>
                  <a:pt x="10475" y="9350"/>
                </a:cubicBezTo>
                <a:cubicBezTo>
                  <a:pt x="10414" y="9350"/>
                  <a:pt x="10413" y="9206"/>
                  <a:pt x="10473" y="9169"/>
                </a:cubicBezTo>
                <a:cubicBezTo>
                  <a:pt x="10489" y="9159"/>
                  <a:pt x="10505" y="9155"/>
                  <a:pt x="10518" y="9156"/>
                </a:cubicBezTo>
                <a:close/>
                <a:moveTo>
                  <a:pt x="1467" y="11578"/>
                </a:moveTo>
                <a:lnTo>
                  <a:pt x="2718" y="11578"/>
                </a:lnTo>
                <a:lnTo>
                  <a:pt x="3968" y="11578"/>
                </a:lnTo>
                <a:lnTo>
                  <a:pt x="3968" y="11760"/>
                </a:lnTo>
                <a:cubicBezTo>
                  <a:pt x="3968" y="11861"/>
                  <a:pt x="3992" y="11958"/>
                  <a:pt x="4021" y="11976"/>
                </a:cubicBezTo>
                <a:cubicBezTo>
                  <a:pt x="4051" y="11994"/>
                  <a:pt x="4076" y="12157"/>
                  <a:pt x="4078" y="12337"/>
                </a:cubicBezTo>
                <a:cubicBezTo>
                  <a:pt x="4083" y="12922"/>
                  <a:pt x="4258" y="13983"/>
                  <a:pt x="4475" y="14728"/>
                </a:cubicBezTo>
                <a:cubicBezTo>
                  <a:pt x="4516" y="14870"/>
                  <a:pt x="4551" y="15029"/>
                  <a:pt x="4551" y="15083"/>
                </a:cubicBezTo>
                <a:cubicBezTo>
                  <a:pt x="4551" y="15136"/>
                  <a:pt x="4575" y="15194"/>
                  <a:pt x="4604" y="15212"/>
                </a:cubicBezTo>
                <a:cubicBezTo>
                  <a:pt x="4744" y="15299"/>
                  <a:pt x="4643" y="15435"/>
                  <a:pt x="4326" y="15583"/>
                </a:cubicBezTo>
                <a:cubicBezTo>
                  <a:pt x="4144" y="15669"/>
                  <a:pt x="3850" y="15826"/>
                  <a:pt x="3674" y="15933"/>
                </a:cubicBezTo>
                <a:cubicBezTo>
                  <a:pt x="3148" y="16252"/>
                  <a:pt x="3087" y="16247"/>
                  <a:pt x="2870" y="15875"/>
                </a:cubicBezTo>
                <a:cubicBezTo>
                  <a:pt x="2660" y="15516"/>
                  <a:pt x="2245" y="14678"/>
                  <a:pt x="2147" y="14416"/>
                </a:cubicBezTo>
                <a:cubicBezTo>
                  <a:pt x="2092" y="14270"/>
                  <a:pt x="2029" y="14127"/>
                  <a:pt x="2008" y="14098"/>
                </a:cubicBezTo>
                <a:cubicBezTo>
                  <a:pt x="1986" y="14069"/>
                  <a:pt x="1951" y="13961"/>
                  <a:pt x="1930" y="13859"/>
                </a:cubicBezTo>
                <a:cubicBezTo>
                  <a:pt x="1909" y="13757"/>
                  <a:pt x="1873" y="13650"/>
                  <a:pt x="1851" y="13620"/>
                </a:cubicBezTo>
                <a:cubicBezTo>
                  <a:pt x="1772" y="13518"/>
                  <a:pt x="1574" y="12526"/>
                  <a:pt x="1498" y="11857"/>
                </a:cubicBezTo>
                <a:lnTo>
                  <a:pt x="1467" y="11578"/>
                </a:lnTo>
                <a:close/>
                <a:moveTo>
                  <a:pt x="17479" y="11578"/>
                </a:moveTo>
                <a:lnTo>
                  <a:pt x="18802" y="11578"/>
                </a:lnTo>
                <a:lnTo>
                  <a:pt x="20128" y="11578"/>
                </a:lnTo>
                <a:lnTo>
                  <a:pt x="20100" y="11830"/>
                </a:lnTo>
                <a:cubicBezTo>
                  <a:pt x="20040" y="12365"/>
                  <a:pt x="19954" y="12881"/>
                  <a:pt x="19911" y="12959"/>
                </a:cubicBezTo>
                <a:cubicBezTo>
                  <a:pt x="19886" y="13004"/>
                  <a:pt x="19848" y="13147"/>
                  <a:pt x="19827" y="13277"/>
                </a:cubicBezTo>
                <a:cubicBezTo>
                  <a:pt x="19805" y="13407"/>
                  <a:pt x="19769" y="13538"/>
                  <a:pt x="19747" y="13567"/>
                </a:cubicBezTo>
                <a:cubicBezTo>
                  <a:pt x="19725" y="13597"/>
                  <a:pt x="19690" y="13716"/>
                  <a:pt x="19669" y="13833"/>
                </a:cubicBezTo>
                <a:cubicBezTo>
                  <a:pt x="19648" y="13949"/>
                  <a:pt x="19614" y="14069"/>
                  <a:pt x="19592" y="14098"/>
                </a:cubicBezTo>
                <a:cubicBezTo>
                  <a:pt x="19569" y="14127"/>
                  <a:pt x="19506" y="14270"/>
                  <a:pt x="19451" y="14416"/>
                </a:cubicBezTo>
                <a:cubicBezTo>
                  <a:pt x="19351" y="14684"/>
                  <a:pt x="18929" y="15534"/>
                  <a:pt x="18726" y="15875"/>
                </a:cubicBezTo>
                <a:cubicBezTo>
                  <a:pt x="18666" y="15977"/>
                  <a:pt x="18577" y="16111"/>
                  <a:pt x="18529" y="16173"/>
                </a:cubicBezTo>
                <a:lnTo>
                  <a:pt x="18443" y="16288"/>
                </a:lnTo>
                <a:lnTo>
                  <a:pt x="18235" y="16147"/>
                </a:lnTo>
                <a:cubicBezTo>
                  <a:pt x="18120" y="16069"/>
                  <a:pt x="17769" y="15875"/>
                  <a:pt x="17455" y="15716"/>
                </a:cubicBezTo>
                <a:lnTo>
                  <a:pt x="16885" y="15426"/>
                </a:lnTo>
                <a:lnTo>
                  <a:pt x="16919" y="15187"/>
                </a:lnTo>
                <a:cubicBezTo>
                  <a:pt x="16938" y="15055"/>
                  <a:pt x="16972" y="14923"/>
                  <a:pt x="16994" y="14894"/>
                </a:cubicBezTo>
                <a:cubicBezTo>
                  <a:pt x="17016" y="14864"/>
                  <a:pt x="17051" y="14700"/>
                  <a:pt x="17072" y="14527"/>
                </a:cubicBezTo>
                <a:cubicBezTo>
                  <a:pt x="17092" y="14355"/>
                  <a:pt x="17130" y="14176"/>
                  <a:pt x="17154" y="14129"/>
                </a:cubicBezTo>
                <a:cubicBezTo>
                  <a:pt x="17233" y="13983"/>
                  <a:pt x="17403" y="12768"/>
                  <a:pt x="17451" y="12016"/>
                </a:cubicBezTo>
                <a:lnTo>
                  <a:pt x="17479" y="11578"/>
                </a:lnTo>
                <a:close/>
                <a:moveTo>
                  <a:pt x="5703" y="13274"/>
                </a:moveTo>
                <a:lnTo>
                  <a:pt x="7920" y="13289"/>
                </a:lnTo>
                <a:lnTo>
                  <a:pt x="10137" y="13302"/>
                </a:lnTo>
                <a:lnTo>
                  <a:pt x="10152" y="13811"/>
                </a:lnTo>
                <a:lnTo>
                  <a:pt x="10167" y="14322"/>
                </a:lnTo>
                <a:lnTo>
                  <a:pt x="9359" y="14358"/>
                </a:lnTo>
                <a:cubicBezTo>
                  <a:pt x="8915" y="14379"/>
                  <a:pt x="8527" y="14416"/>
                  <a:pt x="8497" y="14439"/>
                </a:cubicBezTo>
                <a:cubicBezTo>
                  <a:pt x="8467" y="14463"/>
                  <a:pt x="8255" y="14496"/>
                  <a:pt x="8026" y="14512"/>
                </a:cubicBezTo>
                <a:cubicBezTo>
                  <a:pt x="7796" y="14529"/>
                  <a:pt x="7582" y="14567"/>
                  <a:pt x="7551" y="14599"/>
                </a:cubicBezTo>
                <a:cubicBezTo>
                  <a:pt x="7520" y="14630"/>
                  <a:pt x="7419" y="14655"/>
                  <a:pt x="7326" y="14655"/>
                </a:cubicBezTo>
                <a:cubicBezTo>
                  <a:pt x="7167" y="14655"/>
                  <a:pt x="6900" y="14721"/>
                  <a:pt x="6351" y="14897"/>
                </a:cubicBezTo>
                <a:cubicBezTo>
                  <a:pt x="6041" y="14997"/>
                  <a:pt x="6033" y="14996"/>
                  <a:pt x="6033" y="14844"/>
                </a:cubicBezTo>
                <a:cubicBezTo>
                  <a:pt x="6033" y="14773"/>
                  <a:pt x="6011" y="14700"/>
                  <a:pt x="5984" y="14683"/>
                </a:cubicBezTo>
                <a:cubicBezTo>
                  <a:pt x="5956" y="14666"/>
                  <a:pt x="5918" y="14539"/>
                  <a:pt x="5898" y="14401"/>
                </a:cubicBezTo>
                <a:cubicBezTo>
                  <a:pt x="5878" y="14263"/>
                  <a:pt x="5843" y="14127"/>
                  <a:pt x="5820" y="14098"/>
                </a:cubicBezTo>
                <a:cubicBezTo>
                  <a:pt x="5797" y="14069"/>
                  <a:pt x="5760" y="13872"/>
                  <a:pt x="5739" y="13660"/>
                </a:cubicBezTo>
                <a:lnTo>
                  <a:pt x="5703" y="13274"/>
                </a:lnTo>
                <a:close/>
                <a:moveTo>
                  <a:pt x="15829" y="13274"/>
                </a:moveTo>
                <a:lnTo>
                  <a:pt x="15829" y="13478"/>
                </a:lnTo>
                <a:cubicBezTo>
                  <a:pt x="15829" y="13590"/>
                  <a:pt x="15811" y="13700"/>
                  <a:pt x="15789" y="13722"/>
                </a:cubicBezTo>
                <a:cubicBezTo>
                  <a:pt x="15767" y="13743"/>
                  <a:pt x="15722" y="13910"/>
                  <a:pt x="15688" y="14090"/>
                </a:cubicBezTo>
                <a:cubicBezTo>
                  <a:pt x="15655" y="14270"/>
                  <a:pt x="15600" y="14524"/>
                  <a:pt x="15566" y="14655"/>
                </a:cubicBezTo>
                <a:cubicBezTo>
                  <a:pt x="15532" y="14786"/>
                  <a:pt x="15488" y="14908"/>
                  <a:pt x="15468" y="14927"/>
                </a:cubicBezTo>
                <a:cubicBezTo>
                  <a:pt x="15448" y="14945"/>
                  <a:pt x="15278" y="14904"/>
                  <a:pt x="15091" y="14836"/>
                </a:cubicBezTo>
                <a:cubicBezTo>
                  <a:pt x="14904" y="14767"/>
                  <a:pt x="14606" y="14696"/>
                  <a:pt x="14429" y="14676"/>
                </a:cubicBezTo>
                <a:cubicBezTo>
                  <a:pt x="14252" y="14657"/>
                  <a:pt x="14080" y="14619"/>
                  <a:pt x="14045" y="14592"/>
                </a:cubicBezTo>
                <a:cubicBezTo>
                  <a:pt x="14011" y="14564"/>
                  <a:pt x="13796" y="14527"/>
                  <a:pt x="13569" y="14511"/>
                </a:cubicBezTo>
                <a:cubicBezTo>
                  <a:pt x="13341" y="14494"/>
                  <a:pt x="13130" y="14462"/>
                  <a:pt x="13099" y="14438"/>
                </a:cubicBezTo>
                <a:cubicBezTo>
                  <a:pt x="13068" y="14413"/>
                  <a:pt x="12680" y="14377"/>
                  <a:pt x="12237" y="14356"/>
                </a:cubicBezTo>
                <a:lnTo>
                  <a:pt x="11431" y="14320"/>
                </a:lnTo>
                <a:lnTo>
                  <a:pt x="11446" y="13811"/>
                </a:lnTo>
                <a:lnTo>
                  <a:pt x="11461" y="13302"/>
                </a:lnTo>
                <a:lnTo>
                  <a:pt x="13645" y="13289"/>
                </a:lnTo>
                <a:lnTo>
                  <a:pt x="15829" y="13274"/>
                </a:lnTo>
                <a:close/>
                <a:moveTo>
                  <a:pt x="9664" y="15769"/>
                </a:moveTo>
                <a:lnTo>
                  <a:pt x="10163" y="15769"/>
                </a:lnTo>
                <a:lnTo>
                  <a:pt x="10163" y="17997"/>
                </a:lnTo>
                <a:cubicBezTo>
                  <a:pt x="10163" y="20085"/>
                  <a:pt x="10158" y="20225"/>
                  <a:pt x="10071" y="20222"/>
                </a:cubicBezTo>
                <a:cubicBezTo>
                  <a:pt x="9986" y="20219"/>
                  <a:pt x="9834" y="20156"/>
                  <a:pt x="9318" y="19913"/>
                </a:cubicBezTo>
                <a:cubicBezTo>
                  <a:pt x="8916" y="19725"/>
                  <a:pt x="8406" y="19282"/>
                  <a:pt x="7877" y="18660"/>
                </a:cubicBezTo>
                <a:cubicBezTo>
                  <a:pt x="7483" y="18198"/>
                  <a:pt x="6510" y="16565"/>
                  <a:pt x="6510" y="16367"/>
                </a:cubicBezTo>
                <a:cubicBezTo>
                  <a:pt x="6510" y="16288"/>
                  <a:pt x="6873" y="16180"/>
                  <a:pt x="7622" y="16037"/>
                </a:cubicBezTo>
                <a:cubicBezTo>
                  <a:pt x="8339" y="15901"/>
                  <a:pt x="8522" y="15875"/>
                  <a:pt x="8797" y="15875"/>
                </a:cubicBezTo>
                <a:cubicBezTo>
                  <a:pt x="8962" y="15875"/>
                  <a:pt x="9113" y="15851"/>
                  <a:pt x="9131" y="15822"/>
                </a:cubicBezTo>
                <a:cubicBezTo>
                  <a:pt x="9149" y="15793"/>
                  <a:pt x="9388" y="15769"/>
                  <a:pt x="9664" y="15769"/>
                </a:cubicBezTo>
                <a:close/>
                <a:moveTo>
                  <a:pt x="11434" y="15769"/>
                </a:moveTo>
                <a:lnTo>
                  <a:pt x="11903" y="15769"/>
                </a:lnTo>
                <a:cubicBezTo>
                  <a:pt x="12160" y="15769"/>
                  <a:pt x="12387" y="15787"/>
                  <a:pt x="12409" y="15809"/>
                </a:cubicBezTo>
                <a:cubicBezTo>
                  <a:pt x="12431" y="15831"/>
                  <a:pt x="12702" y="15878"/>
                  <a:pt x="13013" y="15913"/>
                </a:cubicBezTo>
                <a:cubicBezTo>
                  <a:pt x="13324" y="15948"/>
                  <a:pt x="13686" y="16000"/>
                  <a:pt x="13817" y="16029"/>
                </a:cubicBezTo>
                <a:cubicBezTo>
                  <a:pt x="13948" y="16058"/>
                  <a:pt x="14198" y="16111"/>
                  <a:pt x="14373" y="16144"/>
                </a:cubicBezTo>
                <a:cubicBezTo>
                  <a:pt x="14733" y="16212"/>
                  <a:pt x="14982" y="16304"/>
                  <a:pt x="14982" y="16371"/>
                </a:cubicBezTo>
                <a:cubicBezTo>
                  <a:pt x="14982" y="16396"/>
                  <a:pt x="14942" y="16491"/>
                  <a:pt x="14894" y="16583"/>
                </a:cubicBezTo>
                <a:cubicBezTo>
                  <a:pt x="14846" y="16675"/>
                  <a:pt x="14786" y="16794"/>
                  <a:pt x="14760" y="16846"/>
                </a:cubicBezTo>
                <a:cubicBezTo>
                  <a:pt x="14521" y="17327"/>
                  <a:pt x="14123" y="17999"/>
                  <a:pt x="13850" y="18387"/>
                </a:cubicBezTo>
                <a:cubicBezTo>
                  <a:pt x="13423" y="18992"/>
                  <a:pt x="13216" y="19192"/>
                  <a:pt x="12422" y="19756"/>
                </a:cubicBezTo>
                <a:cubicBezTo>
                  <a:pt x="12136" y="19959"/>
                  <a:pt x="11516" y="20237"/>
                  <a:pt x="11464" y="20185"/>
                </a:cubicBezTo>
                <a:cubicBezTo>
                  <a:pt x="11447" y="20169"/>
                  <a:pt x="11434" y="19168"/>
                  <a:pt x="11434" y="17962"/>
                </a:cubicBezTo>
                <a:lnTo>
                  <a:pt x="11434" y="15769"/>
                </a:lnTo>
                <a:close/>
                <a:moveTo>
                  <a:pt x="16375" y="16787"/>
                </a:moveTo>
                <a:lnTo>
                  <a:pt x="16565" y="16870"/>
                </a:lnTo>
                <a:cubicBezTo>
                  <a:pt x="17109" y="17106"/>
                  <a:pt x="17523" y="17315"/>
                  <a:pt x="17523" y="17354"/>
                </a:cubicBezTo>
                <a:cubicBezTo>
                  <a:pt x="17523" y="17439"/>
                  <a:pt x="17207" y="17833"/>
                  <a:pt x="17088" y="17896"/>
                </a:cubicBezTo>
                <a:cubicBezTo>
                  <a:pt x="17022" y="17931"/>
                  <a:pt x="16853" y="18063"/>
                  <a:pt x="16713" y="18189"/>
                </a:cubicBezTo>
                <a:cubicBezTo>
                  <a:pt x="16408" y="18462"/>
                  <a:pt x="15677" y="18982"/>
                  <a:pt x="15472" y="19071"/>
                </a:cubicBezTo>
                <a:cubicBezTo>
                  <a:pt x="15391" y="19106"/>
                  <a:pt x="15238" y="19189"/>
                  <a:pt x="15129" y="19255"/>
                </a:cubicBezTo>
                <a:cubicBezTo>
                  <a:pt x="14789" y="19464"/>
                  <a:pt x="14791" y="19428"/>
                  <a:pt x="15159" y="18935"/>
                </a:cubicBezTo>
                <a:cubicBezTo>
                  <a:pt x="15727" y="18173"/>
                  <a:pt x="15980" y="17739"/>
                  <a:pt x="16282" y="17007"/>
                </a:cubicBezTo>
                <a:lnTo>
                  <a:pt x="16375" y="16787"/>
                </a:lnTo>
                <a:close/>
                <a:moveTo>
                  <a:pt x="5107" y="16837"/>
                </a:moveTo>
                <a:lnTo>
                  <a:pt x="5200" y="16946"/>
                </a:lnTo>
                <a:cubicBezTo>
                  <a:pt x="5251" y="17006"/>
                  <a:pt x="5292" y="17084"/>
                  <a:pt x="5292" y="17120"/>
                </a:cubicBezTo>
                <a:cubicBezTo>
                  <a:pt x="5292" y="17179"/>
                  <a:pt x="5580" y="17769"/>
                  <a:pt x="5813" y="18188"/>
                </a:cubicBezTo>
                <a:cubicBezTo>
                  <a:pt x="5946" y="18426"/>
                  <a:pt x="6381" y="19026"/>
                  <a:pt x="6479" y="19108"/>
                </a:cubicBezTo>
                <a:cubicBezTo>
                  <a:pt x="6525" y="19146"/>
                  <a:pt x="6563" y="19198"/>
                  <a:pt x="6563" y="19224"/>
                </a:cubicBezTo>
                <a:cubicBezTo>
                  <a:pt x="6563" y="19296"/>
                  <a:pt x="6504" y="19277"/>
                  <a:pt x="6219" y="19109"/>
                </a:cubicBezTo>
                <a:cubicBezTo>
                  <a:pt x="6073" y="19024"/>
                  <a:pt x="5912" y="18939"/>
                  <a:pt x="5861" y="18920"/>
                </a:cubicBezTo>
                <a:cubicBezTo>
                  <a:pt x="5810" y="18902"/>
                  <a:pt x="5769" y="18869"/>
                  <a:pt x="5769" y="18849"/>
                </a:cubicBezTo>
                <a:cubicBezTo>
                  <a:pt x="5769" y="18829"/>
                  <a:pt x="5669" y="18757"/>
                  <a:pt x="5547" y="18688"/>
                </a:cubicBezTo>
                <a:cubicBezTo>
                  <a:pt x="5425" y="18620"/>
                  <a:pt x="5110" y="18377"/>
                  <a:pt x="4845" y="18150"/>
                </a:cubicBezTo>
                <a:cubicBezTo>
                  <a:pt x="4581" y="17922"/>
                  <a:pt x="4276" y="17662"/>
                  <a:pt x="4167" y="17569"/>
                </a:cubicBezTo>
                <a:lnTo>
                  <a:pt x="3968" y="17402"/>
                </a:lnTo>
                <a:lnTo>
                  <a:pt x="4141" y="17311"/>
                </a:lnTo>
                <a:cubicBezTo>
                  <a:pt x="4235" y="17260"/>
                  <a:pt x="4384" y="17180"/>
                  <a:pt x="4472" y="17133"/>
                </a:cubicBezTo>
                <a:cubicBezTo>
                  <a:pt x="4559" y="17086"/>
                  <a:pt x="4738" y="17001"/>
                  <a:pt x="4869" y="16943"/>
                </a:cubicBezTo>
                <a:lnTo>
                  <a:pt x="5107" y="16837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426" y="595708"/>
            <a:ext cx="22507148" cy="140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5" t="19" r="4231" b="0"/>
          <a:stretch>
            <a:fillRect/>
          </a:stretch>
        </p:blipFill>
        <p:spPr>
          <a:xfrm>
            <a:off x="629439" y="4634560"/>
            <a:ext cx="4661801" cy="6253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92" fill="norm" stroke="1" extrusionOk="0">
                <a:moveTo>
                  <a:pt x="20783" y="4"/>
                </a:moveTo>
                <a:cubicBezTo>
                  <a:pt x="20337" y="-6"/>
                  <a:pt x="20316" y="-3"/>
                  <a:pt x="20111" y="103"/>
                </a:cubicBezTo>
                <a:cubicBezTo>
                  <a:pt x="19911" y="206"/>
                  <a:pt x="19522" y="556"/>
                  <a:pt x="19128" y="988"/>
                </a:cubicBezTo>
                <a:cubicBezTo>
                  <a:pt x="18734" y="1421"/>
                  <a:pt x="17968" y="2301"/>
                  <a:pt x="17656" y="2681"/>
                </a:cubicBezTo>
                <a:cubicBezTo>
                  <a:pt x="17580" y="2774"/>
                  <a:pt x="17452" y="2931"/>
                  <a:pt x="17369" y="3028"/>
                </a:cubicBezTo>
                <a:cubicBezTo>
                  <a:pt x="17218" y="3207"/>
                  <a:pt x="17009" y="3459"/>
                  <a:pt x="16315" y="4304"/>
                </a:cubicBezTo>
                <a:cubicBezTo>
                  <a:pt x="16107" y="4557"/>
                  <a:pt x="15842" y="4877"/>
                  <a:pt x="15727" y="5014"/>
                </a:cubicBezTo>
                <a:cubicBezTo>
                  <a:pt x="15612" y="5150"/>
                  <a:pt x="15362" y="5461"/>
                  <a:pt x="15172" y="5704"/>
                </a:cubicBezTo>
                <a:cubicBezTo>
                  <a:pt x="14981" y="5948"/>
                  <a:pt x="14787" y="6191"/>
                  <a:pt x="14739" y="6244"/>
                </a:cubicBezTo>
                <a:cubicBezTo>
                  <a:pt x="14691" y="6297"/>
                  <a:pt x="14651" y="6347"/>
                  <a:pt x="14651" y="6355"/>
                </a:cubicBezTo>
                <a:cubicBezTo>
                  <a:pt x="14651" y="6363"/>
                  <a:pt x="14535" y="6516"/>
                  <a:pt x="14392" y="6695"/>
                </a:cubicBezTo>
                <a:cubicBezTo>
                  <a:pt x="14249" y="6874"/>
                  <a:pt x="14133" y="7028"/>
                  <a:pt x="14133" y="7039"/>
                </a:cubicBezTo>
                <a:cubicBezTo>
                  <a:pt x="14133" y="7050"/>
                  <a:pt x="14092" y="7102"/>
                  <a:pt x="14043" y="7154"/>
                </a:cubicBezTo>
                <a:cubicBezTo>
                  <a:pt x="13869" y="7338"/>
                  <a:pt x="12935" y="8711"/>
                  <a:pt x="12437" y="9516"/>
                </a:cubicBezTo>
                <a:cubicBezTo>
                  <a:pt x="12041" y="10158"/>
                  <a:pt x="11368" y="11116"/>
                  <a:pt x="10704" y="11982"/>
                </a:cubicBezTo>
                <a:cubicBezTo>
                  <a:pt x="10094" y="12777"/>
                  <a:pt x="10066" y="12801"/>
                  <a:pt x="10308" y="12331"/>
                </a:cubicBezTo>
                <a:cubicBezTo>
                  <a:pt x="10429" y="12096"/>
                  <a:pt x="10447" y="12030"/>
                  <a:pt x="10405" y="11960"/>
                </a:cubicBezTo>
                <a:cubicBezTo>
                  <a:pt x="10294" y="11778"/>
                  <a:pt x="10096" y="11888"/>
                  <a:pt x="9537" y="12442"/>
                </a:cubicBezTo>
                <a:cubicBezTo>
                  <a:pt x="9242" y="12735"/>
                  <a:pt x="8885" y="13035"/>
                  <a:pt x="8885" y="12990"/>
                </a:cubicBezTo>
                <a:cubicBezTo>
                  <a:pt x="8885" y="12975"/>
                  <a:pt x="8918" y="12830"/>
                  <a:pt x="8958" y="12668"/>
                </a:cubicBezTo>
                <a:cubicBezTo>
                  <a:pt x="9041" y="12335"/>
                  <a:pt x="9005" y="12217"/>
                  <a:pt x="8823" y="12237"/>
                </a:cubicBezTo>
                <a:cubicBezTo>
                  <a:pt x="8717" y="12248"/>
                  <a:pt x="8436" y="12537"/>
                  <a:pt x="7725" y="13364"/>
                </a:cubicBezTo>
                <a:cubicBezTo>
                  <a:pt x="7527" y="13595"/>
                  <a:pt x="7325" y="13963"/>
                  <a:pt x="7325" y="14095"/>
                </a:cubicBezTo>
                <a:cubicBezTo>
                  <a:pt x="7325" y="14152"/>
                  <a:pt x="7291" y="14165"/>
                  <a:pt x="7135" y="14170"/>
                </a:cubicBezTo>
                <a:cubicBezTo>
                  <a:pt x="6876" y="14178"/>
                  <a:pt x="6584" y="14350"/>
                  <a:pt x="6541" y="14519"/>
                </a:cubicBezTo>
                <a:cubicBezTo>
                  <a:pt x="6525" y="14587"/>
                  <a:pt x="6520" y="14691"/>
                  <a:pt x="6532" y="14751"/>
                </a:cubicBezTo>
                <a:cubicBezTo>
                  <a:pt x="6551" y="14848"/>
                  <a:pt x="6531" y="14870"/>
                  <a:pt x="6361" y="14950"/>
                </a:cubicBezTo>
                <a:cubicBezTo>
                  <a:pt x="6169" y="15039"/>
                  <a:pt x="5730" y="15312"/>
                  <a:pt x="5363" y="15568"/>
                </a:cubicBezTo>
                <a:cubicBezTo>
                  <a:pt x="5259" y="15640"/>
                  <a:pt x="5022" y="15793"/>
                  <a:pt x="4835" y="15909"/>
                </a:cubicBezTo>
                <a:cubicBezTo>
                  <a:pt x="4305" y="16237"/>
                  <a:pt x="3848" y="16670"/>
                  <a:pt x="3634" y="17045"/>
                </a:cubicBezTo>
                <a:cubicBezTo>
                  <a:pt x="3585" y="17129"/>
                  <a:pt x="3415" y="17372"/>
                  <a:pt x="3257" y="17585"/>
                </a:cubicBezTo>
                <a:cubicBezTo>
                  <a:pt x="2944" y="18006"/>
                  <a:pt x="2910" y="18150"/>
                  <a:pt x="3109" y="18185"/>
                </a:cubicBezTo>
                <a:cubicBezTo>
                  <a:pt x="3216" y="18204"/>
                  <a:pt x="3216" y="18206"/>
                  <a:pt x="3062" y="18329"/>
                </a:cubicBezTo>
                <a:cubicBezTo>
                  <a:pt x="2851" y="18497"/>
                  <a:pt x="2472" y="18679"/>
                  <a:pt x="1960" y="18859"/>
                </a:cubicBezTo>
                <a:cubicBezTo>
                  <a:pt x="822" y="19261"/>
                  <a:pt x="670" y="19325"/>
                  <a:pt x="611" y="19433"/>
                </a:cubicBezTo>
                <a:cubicBezTo>
                  <a:pt x="562" y="19521"/>
                  <a:pt x="563" y="19547"/>
                  <a:pt x="622" y="19591"/>
                </a:cubicBezTo>
                <a:cubicBezTo>
                  <a:pt x="697" y="19648"/>
                  <a:pt x="1132" y="19746"/>
                  <a:pt x="1323" y="19749"/>
                </a:cubicBezTo>
                <a:lnTo>
                  <a:pt x="1442" y="19750"/>
                </a:lnTo>
                <a:lnTo>
                  <a:pt x="1301" y="19835"/>
                </a:lnTo>
                <a:cubicBezTo>
                  <a:pt x="1225" y="19882"/>
                  <a:pt x="1111" y="19930"/>
                  <a:pt x="1049" y="19942"/>
                </a:cubicBezTo>
                <a:cubicBezTo>
                  <a:pt x="987" y="19953"/>
                  <a:pt x="795" y="20028"/>
                  <a:pt x="622" y="20109"/>
                </a:cubicBezTo>
                <a:cubicBezTo>
                  <a:pt x="448" y="20190"/>
                  <a:pt x="238" y="20281"/>
                  <a:pt x="154" y="20312"/>
                </a:cubicBezTo>
                <a:cubicBezTo>
                  <a:pt x="17" y="20362"/>
                  <a:pt x="2" y="20383"/>
                  <a:pt x="0" y="20527"/>
                </a:cubicBezTo>
                <a:cubicBezTo>
                  <a:pt x="-1" y="20683"/>
                  <a:pt x="3" y="20688"/>
                  <a:pt x="187" y="20731"/>
                </a:cubicBezTo>
                <a:cubicBezTo>
                  <a:pt x="310" y="20760"/>
                  <a:pt x="692" y="20775"/>
                  <a:pt x="1286" y="20775"/>
                </a:cubicBezTo>
                <a:cubicBezTo>
                  <a:pt x="2110" y="20775"/>
                  <a:pt x="2932" y="20832"/>
                  <a:pt x="3628" y="20938"/>
                </a:cubicBezTo>
                <a:cubicBezTo>
                  <a:pt x="3785" y="20962"/>
                  <a:pt x="3720" y="21008"/>
                  <a:pt x="3462" y="21057"/>
                </a:cubicBezTo>
                <a:cubicBezTo>
                  <a:pt x="3196" y="21107"/>
                  <a:pt x="3071" y="21183"/>
                  <a:pt x="3071" y="21292"/>
                </a:cubicBezTo>
                <a:cubicBezTo>
                  <a:pt x="3071" y="21451"/>
                  <a:pt x="3139" y="21458"/>
                  <a:pt x="4287" y="21433"/>
                </a:cubicBezTo>
                <a:cubicBezTo>
                  <a:pt x="4880" y="21419"/>
                  <a:pt x="5428" y="21395"/>
                  <a:pt x="5506" y="21379"/>
                </a:cubicBezTo>
                <a:cubicBezTo>
                  <a:pt x="5584" y="21363"/>
                  <a:pt x="5802" y="21340"/>
                  <a:pt x="5992" y="21330"/>
                </a:cubicBezTo>
                <a:lnTo>
                  <a:pt x="6335" y="21312"/>
                </a:lnTo>
                <a:lnTo>
                  <a:pt x="6240" y="21403"/>
                </a:lnTo>
                <a:cubicBezTo>
                  <a:pt x="6187" y="21453"/>
                  <a:pt x="6143" y="21516"/>
                  <a:pt x="6143" y="21542"/>
                </a:cubicBezTo>
                <a:cubicBezTo>
                  <a:pt x="6143" y="21580"/>
                  <a:pt x="6251" y="21594"/>
                  <a:pt x="6390" y="21592"/>
                </a:cubicBezTo>
                <a:lnTo>
                  <a:pt x="6456" y="21592"/>
                </a:lnTo>
                <a:cubicBezTo>
                  <a:pt x="6624" y="21582"/>
                  <a:pt x="6830" y="21550"/>
                  <a:pt x="6998" y="21498"/>
                </a:cubicBezTo>
                <a:cubicBezTo>
                  <a:pt x="7165" y="21448"/>
                  <a:pt x="7323" y="21395"/>
                  <a:pt x="7349" y="21381"/>
                </a:cubicBezTo>
                <a:cubicBezTo>
                  <a:pt x="7375" y="21366"/>
                  <a:pt x="7502" y="21326"/>
                  <a:pt x="7632" y="21290"/>
                </a:cubicBezTo>
                <a:cubicBezTo>
                  <a:pt x="7947" y="21204"/>
                  <a:pt x="8440" y="21005"/>
                  <a:pt x="8673" y="20869"/>
                </a:cubicBezTo>
                <a:cubicBezTo>
                  <a:pt x="9025" y="20664"/>
                  <a:pt x="9455" y="20358"/>
                  <a:pt x="9606" y="20203"/>
                </a:cubicBezTo>
                <a:cubicBezTo>
                  <a:pt x="9657" y="20152"/>
                  <a:pt x="9677" y="20143"/>
                  <a:pt x="9659" y="20182"/>
                </a:cubicBezTo>
                <a:cubicBezTo>
                  <a:pt x="9619" y="20269"/>
                  <a:pt x="9675" y="20409"/>
                  <a:pt x="9760" y="20434"/>
                </a:cubicBezTo>
                <a:cubicBezTo>
                  <a:pt x="9912" y="20477"/>
                  <a:pt x="9916" y="20472"/>
                  <a:pt x="10753" y="19499"/>
                </a:cubicBezTo>
                <a:cubicBezTo>
                  <a:pt x="11119" y="19074"/>
                  <a:pt x="11186" y="18918"/>
                  <a:pt x="11230" y="18382"/>
                </a:cubicBezTo>
                <a:cubicBezTo>
                  <a:pt x="11262" y="17998"/>
                  <a:pt x="11170" y="17481"/>
                  <a:pt x="10942" y="16774"/>
                </a:cubicBezTo>
                <a:lnTo>
                  <a:pt x="10826" y="16417"/>
                </a:lnTo>
                <a:lnTo>
                  <a:pt x="10971" y="16212"/>
                </a:lnTo>
                <a:cubicBezTo>
                  <a:pt x="11126" y="15991"/>
                  <a:pt x="11131" y="15812"/>
                  <a:pt x="10989" y="15660"/>
                </a:cubicBezTo>
                <a:cubicBezTo>
                  <a:pt x="10928" y="15594"/>
                  <a:pt x="10939" y="15573"/>
                  <a:pt x="11122" y="15407"/>
                </a:cubicBezTo>
                <a:cubicBezTo>
                  <a:pt x="11421" y="15139"/>
                  <a:pt x="11584" y="14933"/>
                  <a:pt x="11614" y="14788"/>
                </a:cubicBezTo>
                <a:cubicBezTo>
                  <a:pt x="11630" y="14709"/>
                  <a:pt x="11729" y="14575"/>
                  <a:pt x="11866" y="14443"/>
                </a:cubicBezTo>
                <a:cubicBezTo>
                  <a:pt x="12180" y="14140"/>
                  <a:pt x="12257" y="14020"/>
                  <a:pt x="12195" y="13932"/>
                </a:cubicBezTo>
                <a:cubicBezTo>
                  <a:pt x="12124" y="13833"/>
                  <a:pt x="11969" y="13844"/>
                  <a:pt x="11723" y="13966"/>
                </a:cubicBezTo>
                <a:cubicBezTo>
                  <a:pt x="11607" y="14024"/>
                  <a:pt x="11504" y="14064"/>
                  <a:pt x="11493" y="14056"/>
                </a:cubicBezTo>
                <a:cubicBezTo>
                  <a:pt x="11483" y="14049"/>
                  <a:pt x="11537" y="13973"/>
                  <a:pt x="11614" y="13889"/>
                </a:cubicBezTo>
                <a:cubicBezTo>
                  <a:pt x="11983" y="13484"/>
                  <a:pt x="12015" y="13438"/>
                  <a:pt x="11986" y="13352"/>
                </a:cubicBezTo>
                <a:cubicBezTo>
                  <a:pt x="11929" y="13181"/>
                  <a:pt x="11790" y="13202"/>
                  <a:pt x="11336" y="13452"/>
                </a:cubicBezTo>
                <a:lnTo>
                  <a:pt x="11115" y="13573"/>
                </a:lnTo>
                <a:lnTo>
                  <a:pt x="11511" y="12998"/>
                </a:lnTo>
                <a:cubicBezTo>
                  <a:pt x="11729" y="12683"/>
                  <a:pt x="11937" y="12385"/>
                  <a:pt x="11974" y="12337"/>
                </a:cubicBezTo>
                <a:cubicBezTo>
                  <a:pt x="12056" y="12228"/>
                  <a:pt x="12386" y="11755"/>
                  <a:pt x="12792" y="11170"/>
                </a:cubicBezTo>
                <a:cubicBezTo>
                  <a:pt x="13171" y="10624"/>
                  <a:pt x="13628" y="10057"/>
                  <a:pt x="14306" y="9286"/>
                </a:cubicBezTo>
                <a:cubicBezTo>
                  <a:pt x="14943" y="8562"/>
                  <a:pt x="15496" y="7835"/>
                  <a:pt x="16438" y="6485"/>
                </a:cubicBezTo>
                <a:cubicBezTo>
                  <a:pt x="16957" y="5742"/>
                  <a:pt x="17191" y="5410"/>
                  <a:pt x="17367" y="5173"/>
                </a:cubicBezTo>
                <a:cubicBezTo>
                  <a:pt x="17476" y="5026"/>
                  <a:pt x="17603" y="4852"/>
                  <a:pt x="17649" y="4783"/>
                </a:cubicBezTo>
                <a:cubicBezTo>
                  <a:pt x="17694" y="4715"/>
                  <a:pt x="17757" y="4627"/>
                  <a:pt x="17787" y="4588"/>
                </a:cubicBezTo>
                <a:cubicBezTo>
                  <a:pt x="18270" y="3975"/>
                  <a:pt x="18436" y="3773"/>
                  <a:pt x="18608" y="3584"/>
                </a:cubicBezTo>
                <a:cubicBezTo>
                  <a:pt x="18720" y="3461"/>
                  <a:pt x="18812" y="3353"/>
                  <a:pt x="18812" y="3345"/>
                </a:cubicBezTo>
                <a:cubicBezTo>
                  <a:pt x="18812" y="3336"/>
                  <a:pt x="18922" y="3213"/>
                  <a:pt x="19057" y="3072"/>
                </a:cubicBezTo>
                <a:cubicBezTo>
                  <a:pt x="19396" y="2717"/>
                  <a:pt x="19668" y="2422"/>
                  <a:pt x="19780" y="2287"/>
                </a:cubicBezTo>
                <a:cubicBezTo>
                  <a:pt x="19832" y="2224"/>
                  <a:pt x="20130" y="1926"/>
                  <a:pt x="20443" y="1625"/>
                </a:cubicBezTo>
                <a:cubicBezTo>
                  <a:pt x="21447" y="659"/>
                  <a:pt x="21599" y="410"/>
                  <a:pt x="21351" y="134"/>
                </a:cubicBezTo>
                <a:lnTo>
                  <a:pt x="21241" y="13"/>
                </a:lnTo>
                <a:lnTo>
                  <a:pt x="20783" y="4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93" name="Nettoyage et importation des données :…"/>
          <p:cNvSpPr txBox="1"/>
          <p:nvPr/>
        </p:nvSpPr>
        <p:spPr>
          <a:xfrm>
            <a:off x="7000137" y="3911600"/>
            <a:ext cx="16302359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sz="4300"/>
              <a:t>Nettoyage et importation des données</a:t>
            </a:r>
            <a:r>
              <a:t> : </a:t>
            </a:r>
          </a:p>
          <a:p>
            <a:pPr marL="560069" indent="-560069">
              <a:buSzPct val="100000"/>
              <a:buChar char="-"/>
            </a:pPr>
            <a:r>
              <a:t>Remplacement des données manquantes </a:t>
            </a:r>
          </a:p>
          <a:p>
            <a:pPr marL="560069" indent="-560069">
              <a:buSzPct val="100000"/>
              <a:buChar char="-"/>
            </a:pPr>
            <a:r>
              <a:t>Création des tables correspondantes à chaque TSV (requête SQL)</a:t>
            </a:r>
          </a:p>
          <a:p>
            <a:pPr marL="560069" indent="-560069">
              <a:buSzPct val="100000"/>
              <a:buChar char="-"/>
            </a:pPr>
            <a:r>
              <a:t>Modification du type des colonnes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426" y="595708"/>
            <a:ext cx="22507148" cy="140533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onception de la base de données relationnelle:…"/>
          <p:cNvSpPr txBox="1"/>
          <p:nvPr/>
        </p:nvSpPr>
        <p:spPr>
          <a:xfrm>
            <a:off x="7299468" y="2239844"/>
            <a:ext cx="16302359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Conception de la base de données relationnelle:</a:t>
            </a:r>
          </a:p>
          <a:p>
            <a:pPr/>
            <a:r>
              <a:t>c</a:t>
            </a:r>
            <a:r>
              <a:rPr sz="4300"/>
              <a:t>réation des clés primaires et étrangères</a:t>
            </a:r>
          </a:p>
        </p:txBody>
      </p:sp>
      <p:pic>
        <p:nvPicPr>
          <p:cNvPr id="197" name="Capture d’écran 2024-02-13 à 15.48.10.png" descr="Capture d’écran 2024-02-13 à 15.48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21741" y="4777350"/>
            <a:ext cx="19222288" cy="8836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980" t="2068" r="1496" b="1503"/>
          <a:stretch>
            <a:fillRect/>
          </a:stretch>
        </p:blipFill>
        <p:spPr>
          <a:xfrm>
            <a:off x="3267802" y="2574524"/>
            <a:ext cx="2390646" cy="2073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96" fill="norm" stroke="1" extrusionOk="0">
                <a:moveTo>
                  <a:pt x="16095" y="1"/>
                </a:moveTo>
                <a:cubicBezTo>
                  <a:pt x="15778" y="2"/>
                  <a:pt x="15462" y="23"/>
                  <a:pt x="15378" y="63"/>
                </a:cubicBezTo>
                <a:cubicBezTo>
                  <a:pt x="15355" y="73"/>
                  <a:pt x="15281" y="95"/>
                  <a:pt x="15213" y="112"/>
                </a:cubicBezTo>
                <a:cubicBezTo>
                  <a:pt x="15144" y="129"/>
                  <a:pt x="15077" y="152"/>
                  <a:pt x="15066" y="162"/>
                </a:cubicBezTo>
                <a:cubicBezTo>
                  <a:pt x="15054" y="171"/>
                  <a:pt x="15013" y="182"/>
                  <a:pt x="14973" y="191"/>
                </a:cubicBezTo>
                <a:cubicBezTo>
                  <a:pt x="14933" y="199"/>
                  <a:pt x="14849" y="234"/>
                  <a:pt x="14786" y="269"/>
                </a:cubicBezTo>
                <a:cubicBezTo>
                  <a:pt x="14723" y="304"/>
                  <a:pt x="14658" y="336"/>
                  <a:pt x="14643" y="339"/>
                </a:cubicBezTo>
                <a:cubicBezTo>
                  <a:pt x="14628" y="343"/>
                  <a:pt x="14602" y="364"/>
                  <a:pt x="14582" y="385"/>
                </a:cubicBezTo>
                <a:cubicBezTo>
                  <a:pt x="14562" y="406"/>
                  <a:pt x="14529" y="422"/>
                  <a:pt x="14510" y="422"/>
                </a:cubicBezTo>
                <a:cubicBezTo>
                  <a:pt x="14492" y="422"/>
                  <a:pt x="14474" y="435"/>
                  <a:pt x="14467" y="447"/>
                </a:cubicBezTo>
                <a:cubicBezTo>
                  <a:pt x="14461" y="459"/>
                  <a:pt x="14406" y="496"/>
                  <a:pt x="14345" y="530"/>
                </a:cubicBezTo>
                <a:cubicBezTo>
                  <a:pt x="14285" y="564"/>
                  <a:pt x="14206" y="623"/>
                  <a:pt x="14170" y="662"/>
                </a:cubicBezTo>
                <a:cubicBezTo>
                  <a:pt x="14133" y="700"/>
                  <a:pt x="14102" y="726"/>
                  <a:pt x="14102" y="720"/>
                </a:cubicBezTo>
                <a:cubicBezTo>
                  <a:pt x="14102" y="697"/>
                  <a:pt x="13885" y="842"/>
                  <a:pt x="13843" y="893"/>
                </a:cubicBezTo>
                <a:cubicBezTo>
                  <a:pt x="13819" y="923"/>
                  <a:pt x="13795" y="947"/>
                  <a:pt x="13786" y="947"/>
                </a:cubicBezTo>
                <a:cubicBezTo>
                  <a:pt x="13777" y="947"/>
                  <a:pt x="13722" y="988"/>
                  <a:pt x="13664" y="1034"/>
                </a:cubicBezTo>
                <a:cubicBezTo>
                  <a:pt x="13543" y="1130"/>
                  <a:pt x="13548" y="1125"/>
                  <a:pt x="13453" y="1079"/>
                </a:cubicBezTo>
                <a:cubicBezTo>
                  <a:pt x="13413" y="1060"/>
                  <a:pt x="13348" y="1041"/>
                  <a:pt x="13309" y="1034"/>
                </a:cubicBezTo>
                <a:cubicBezTo>
                  <a:pt x="13271" y="1026"/>
                  <a:pt x="13209" y="1001"/>
                  <a:pt x="13169" y="980"/>
                </a:cubicBezTo>
                <a:cubicBezTo>
                  <a:pt x="13103" y="944"/>
                  <a:pt x="13092" y="944"/>
                  <a:pt x="13037" y="980"/>
                </a:cubicBezTo>
                <a:cubicBezTo>
                  <a:pt x="13004" y="1002"/>
                  <a:pt x="12955" y="1021"/>
                  <a:pt x="12929" y="1021"/>
                </a:cubicBezTo>
                <a:cubicBezTo>
                  <a:pt x="12848" y="1021"/>
                  <a:pt x="12747" y="1082"/>
                  <a:pt x="12650" y="1191"/>
                </a:cubicBezTo>
                <a:cubicBezTo>
                  <a:pt x="12518" y="1337"/>
                  <a:pt x="12442" y="1466"/>
                  <a:pt x="12442" y="1538"/>
                </a:cubicBezTo>
                <a:cubicBezTo>
                  <a:pt x="12442" y="1559"/>
                  <a:pt x="12427" y="1592"/>
                  <a:pt x="12409" y="1612"/>
                </a:cubicBezTo>
                <a:cubicBezTo>
                  <a:pt x="12389" y="1636"/>
                  <a:pt x="12381" y="1670"/>
                  <a:pt x="12388" y="1703"/>
                </a:cubicBezTo>
                <a:cubicBezTo>
                  <a:pt x="12394" y="1734"/>
                  <a:pt x="12392" y="1765"/>
                  <a:pt x="12381" y="1774"/>
                </a:cubicBezTo>
                <a:cubicBezTo>
                  <a:pt x="12369" y="1782"/>
                  <a:pt x="12359" y="1838"/>
                  <a:pt x="12359" y="1898"/>
                </a:cubicBezTo>
                <a:cubicBezTo>
                  <a:pt x="12359" y="1957"/>
                  <a:pt x="12349" y="2026"/>
                  <a:pt x="12338" y="2051"/>
                </a:cubicBezTo>
                <a:cubicBezTo>
                  <a:pt x="12323" y="2081"/>
                  <a:pt x="12325" y="2113"/>
                  <a:pt x="12341" y="2154"/>
                </a:cubicBezTo>
                <a:cubicBezTo>
                  <a:pt x="12360" y="2201"/>
                  <a:pt x="12357" y="2225"/>
                  <a:pt x="12331" y="2270"/>
                </a:cubicBezTo>
                <a:cubicBezTo>
                  <a:pt x="12285" y="2345"/>
                  <a:pt x="12282" y="2677"/>
                  <a:pt x="12327" y="2720"/>
                </a:cubicBezTo>
                <a:cubicBezTo>
                  <a:pt x="12344" y="2736"/>
                  <a:pt x="12359" y="2762"/>
                  <a:pt x="12359" y="2778"/>
                </a:cubicBezTo>
                <a:cubicBezTo>
                  <a:pt x="12359" y="2794"/>
                  <a:pt x="12388" y="2856"/>
                  <a:pt x="12424" y="2918"/>
                </a:cubicBezTo>
                <a:cubicBezTo>
                  <a:pt x="12480" y="3016"/>
                  <a:pt x="12487" y="3040"/>
                  <a:pt x="12467" y="3092"/>
                </a:cubicBezTo>
                <a:cubicBezTo>
                  <a:pt x="12454" y="3125"/>
                  <a:pt x="12442" y="3204"/>
                  <a:pt x="12442" y="3266"/>
                </a:cubicBezTo>
                <a:cubicBezTo>
                  <a:pt x="12441" y="3329"/>
                  <a:pt x="12427" y="3400"/>
                  <a:pt x="12409" y="3427"/>
                </a:cubicBezTo>
                <a:cubicBezTo>
                  <a:pt x="12385" y="3463"/>
                  <a:pt x="12378" y="3527"/>
                  <a:pt x="12381" y="3700"/>
                </a:cubicBezTo>
                <a:cubicBezTo>
                  <a:pt x="12383" y="3825"/>
                  <a:pt x="12378" y="3945"/>
                  <a:pt x="12370" y="3968"/>
                </a:cubicBezTo>
                <a:cubicBezTo>
                  <a:pt x="12362" y="3991"/>
                  <a:pt x="12359" y="4057"/>
                  <a:pt x="12366" y="4113"/>
                </a:cubicBezTo>
                <a:cubicBezTo>
                  <a:pt x="12374" y="4169"/>
                  <a:pt x="12381" y="4256"/>
                  <a:pt x="12381" y="4307"/>
                </a:cubicBezTo>
                <a:cubicBezTo>
                  <a:pt x="12380" y="4358"/>
                  <a:pt x="12392" y="4425"/>
                  <a:pt x="12409" y="4456"/>
                </a:cubicBezTo>
                <a:cubicBezTo>
                  <a:pt x="12427" y="4487"/>
                  <a:pt x="12442" y="4562"/>
                  <a:pt x="12442" y="4621"/>
                </a:cubicBezTo>
                <a:cubicBezTo>
                  <a:pt x="12442" y="4680"/>
                  <a:pt x="12450" y="4730"/>
                  <a:pt x="12460" y="4737"/>
                </a:cubicBezTo>
                <a:cubicBezTo>
                  <a:pt x="12469" y="4744"/>
                  <a:pt x="12478" y="4802"/>
                  <a:pt x="12481" y="4865"/>
                </a:cubicBezTo>
                <a:cubicBezTo>
                  <a:pt x="12484" y="4928"/>
                  <a:pt x="12495" y="4993"/>
                  <a:pt x="12506" y="5006"/>
                </a:cubicBezTo>
                <a:cubicBezTo>
                  <a:pt x="12517" y="5018"/>
                  <a:pt x="12524" y="5074"/>
                  <a:pt x="12524" y="5130"/>
                </a:cubicBezTo>
                <a:cubicBezTo>
                  <a:pt x="12524" y="5185"/>
                  <a:pt x="12534" y="5237"/>
                  <a:pt x="12546" y="5245"/>
                </a:cubicBezTo>
                <a:cubicBezTo>
                  <a:pt x="12557" y="5253"/>
                  <a:pt x="12567" y="5308"/>
                  <a:pt x="12567" y="5365"/>
                </a:cubicBezTo>
                <a:cubicBezTo>
                  <a:pt x="12567" y="5423"/>
                  <a:pt x="12577" y="5477"/>
                  <a:pt x="12589" y="5485"/>
                </a:cubicBezTo>
                <a:cubicBezTo>
                  <a:pt x="12600" y="5493"/>
                  <a:pt x="12607" y="5540"/>
                  <a:pt x="12607" y="5593"/>
                </a:cubicBezTo>
                <a:cubicBezTo>
                  <a:pt x="12607" y="5645"/>
                  <a:pt x="12614" y="5706"/>
                  <a:pt x="12625" y="5729"/>
                </a:cubicBezTo>
                <a:cubicBezTo>
                  <a:pt x="12657" y="5803"/>
                  <a:pt x="12689" y="5996"/>
                  <a:pt x="12689" y="6117"/>
                </a:cubicBezTo>
                <a:cubicBezTo>
                  <a:pt x="12689" y="6182"/>
                  <a:pt x="12699" y="6242"/>
                  <a:pt x="12711" y="6250"/>
                </a:cubicBezTo>
                <a:cubicBezTo>
                  <a:pt x="12738" y="6270"/>
                  <a:pt x="12739" y="6399"/>
                  <a:pt x="12711" y="6419"/>
                </a:cubicBezTo>
                <a:cubicBezTo>
                  <a:pt x="12698" y="6428"/>
                  <a:pt x="12677" y="6421"/>
                  <a:pt x="12664" y="6407"/>
                </a:cubicBezTo>
                <a:cubicBezTo>
                  <a:pt x="12626" y="6362"/>
                  <a:pt x="12383" y="6374"/>
                  <a:pt x="12320" y="6423"/>
                </a:cubicBezTo>
                <a:cubicBezTo>
                  <a:pt x="12289" y="6447"/>
                  <a:pt x="12241" y="6481"/>
                  <a:pt x="12212" y="6498"/>
                </a:cubicBezTo>
                <a:cubicBezTo>
                  <a:pt x="12127" y="6548"/>
                  <a:pt x="12055" y="6631"/>
                  <a:pt x="11965" y="6783"/>
                </a:cubicBezTo>
                <a:lnTo>
                  <a:pt x="11882" y="6923"/>
                </a:lnTo>
                <a:lnTo>
                  <a:pt x="11882" y="7188"/>
                </a:lnTo>
                <a:cubicBezTo>
                  <a:pt x="11882" y="7430"/>
                  <a:pt x="11863" y="7520"/>
                  <a:pt x="11829" y="7457"/>
                </a:cubicBezTo>
                <a:cubicBezTo>
                  <a:pt x="11807" y="7416"/>
                  <a:pt x="11642" y="7431"/>
                  <a:pt x="11588" y="7477"/>
                </a:cubicBezTo>
                <a:cubicBezTo>
                  <a:pt x="11561" y="7501"/>
                  <a:pt x="11513" y="7533"/>
                  <a:pt x="11481" y="7552"/>
                </a:cubicBezTo>
                <a:cubicBezTo>
                  <a:pt x="11449" y="7570"/>
                  <a:pt x="11385" y="7620"/>
                  <a:pt x="11341" y="7663"/>
                </a:cubicBezTo>
                <a:cubicBezTo>
                  <a:pt x="11297" y="7707"/>
                  <a:pt x="11255" y="7746"/>
                  <a:pt x="11248" y="7746"/>
                </a:cubicBezTo>
                <a:cubicBezTo>
                  <a:pt x="11241" y="7746"/>
                  <a:pt x="11226" y="7754"/>
                  <a:pt x="11212" y="7766"/>
                </a:cubicBezTo>
                <a:cubicBezTo>
                  <a:pt x="11198" y="7779"/>
                  <a:pt x="11152" y="7820"/>
                  <a:pt x="11112" y="7857"/>
                </a:cubicBezTo>
                <a:cubicBezTo>
                  <a:pt x="11072" y="7895"/>
                  <a:pt x="11014" y="7937"/>
                  <a:pt x="10983" y="7952"/>
                </a:cubicBezTo>
                <a:cubicBezTo>
                  <a:pt x="10951" y="7968"/>
                  <a:pt x="10925" y="7993"/>
                  <a:pt x="10925" y="8006"/>
                </a:cubicBezTo>
                <a:cubicBezTo>
                  <a:pt x="10925" y="8020"/>
                  <a:pt x="10915" y="8031"/>
                  <a:pt x="10900" y="8031"/>
                </a:cubicBezTo>
                <a:cubicBezTo>
                  <a:pt x="10886" y="8031"/>
                  <a:pt x="10861" y="8054"/>
                  <a:pt x="10846" y="8081"/>
                </a:cubicBezTo>
                <a:cubicBezTo>
                  <a:pt x="10832" y="8107"/>
                  <a:pt x="10813" y="8126"/>
                  <a:pt x="10800" y="8126"/>
                </a:cubicBezTo>
                <a:cubicBezTo>
                  <a:pt x="10787" y="8126"/>
                  <a:pt x="10725" y="8167"/>
                  <a:pt x="10667" y="8217"/>
                </a:cubicBezTo>
                <a:cubicBezTo>
                  <a:pt x="10609" y="8267"/>
                  <a:pt x="10521" y="8339"/>
                  <a:pt x="10470" y="8378"/>
                </a:cubicBezTo>
                <a:cubicBezTo>
                  <a:pt x="10419" y="8417"/>
                  <a:pt x="10373" y="8459"/>
                  <a:pt x="10370" y="8469"/>
                </a:cubicBezTo>
                <a:cubicBezTo>
                  <a:pt x="10366" y="8479"/>
                  <a:pt x="10355" y="8486"/>
                  <a:pt x="10345" y="8486"/>
                </a:cubicBezTo>
                <a:cubicBezTo>
                  <a:pt x="10323" y="8486"/>
                  <a:pt x="10306" y="8498"/>
                  <a:pt x="10212" y="8593"/>
                </a:cubicBezTo>
                <a:cubicBezTo>
                  <a:pt x="10179" y="8626"/>
                  <a:pt x="10145" y="8655"/>
                  <a:pt x="10137" y="8655"/>
                </a:cubicBezTo>
                <a:cubicBezTo>
                  <a:pt x="10128" y="8655"/>
                  <a:pt x="10074" y="8695"/>
                  <a:pt x="10018" y="8746"/>
                </a:cubicBezTo>
                <a:cubicBezTo>
                  <a:pt x="9962" y="8797"/>
                  <a:pt x="9890" y="8854"/>
                  <a:pt x="9857" y="8874"/>
                </a:cubicBezTo>
                <a:cubicBezTo>
                  <a:pt x="9824" y="8894"/>
                  <a:pt x="9765" y="8945"/>
                  <a:pt x="9728" y="8986"/>
                </a:cubicBezTo>
                <a:cubicBezTo>
                  <a:pt x="9691" y="9026"/>
                  <a:pt x="9652" y="9061"/>
                  <a:pt x="9638" y="9064"/>
                </a:cubicBezTo>
                <a:cubicBezTo>
                  <a:pt x="9613" y="9070"/>
                  <a:pt x="9550" y="9124"/>
                  <a:pt x="9459" y="9221"/>
                </a:cubicBezTo>
                <a:cubicBezTo>
                  <a:pt x="9431" y="9251"/>
                  <a:pt x="9399" y="9275"/>
                  <a:pt x="9387" y="9275"/>
                </a:cubicBezTo>
                <a:cubicBezTo>
                  <a:pt x="9375" y="9275"/>
                  <a:pt x="9318" y="9323"/>
                  <a:pt x="9258" y="9383"/>
                </a:cubicBezTo>
                <a:cubicBezTo>
                  <a:pt x="9198" y="9442"/>
                  <a:pt x="9137" y="9490"/>
                  <a:pt x="9126" y="9490"/>
                </a:cubicBezTo>
                <a:cubicBezTo>
                  <a:pt x="9114" y="9490"/>
                  <a:pt x="9089" y="9513"/>
                  <a:pt x="9068" y="9540"/>
                </a:cubicBezTo>
                <a:cubicBezTo>
                  <a:pt x="9048" y="9566"/>
                  <a:pt x="9016" y="9585"/>
                  <a:pt x="8997" y="9585"/>
                </a:cubicBezTo>
                <a:cubicBezTo>
                  <a:pt x="8978" y="9585"/>
                  <a:pt x="8941" y="9614"/>
                  <a:pt x="8914" y="9647"/>
                </a:cubicBezTo>
                <a:cubicBezTo>
                  <a:pt x="8887" y="9680"/>
                  <a:pt x="8856" y="9705"/>
                  <a:pt x="8846" y="9705"/>
                </a:cubicBezTo>
                <a:cubicBezTo>
                  <a:pt x="8824" y="9705"/>
                  <a:pt x="8705" y="9802"/>
                  <a:pt x="8663" y="9854"/>
                </a:cubicBezTo>
                <a:cubicBezTo>
                  <a:pt x="8646" y="9875"/>
                  <a:pt x="8608" y="9905"/>
                  <a:pt x="8577" y="9924"/>
                </a:cubicBezTo>
                <a:cubicBezTo>
                  <a:pt x="8524" y="9956"/>
                  <a:pt x="8341" y="10112"/>
                  <a:pt x="8190" y="10250"/>
                </a:cubicBezTo>
                <a:cubicBezTo>
                  <a:pt x="8151" y="10286"/>
                  <a:pt x="8094" y="10328"/>
                  <a:pt x="8064" y="10346"/>
                </a:cubicBezTo>
                <a:cubicBezTo>
                  <a:pt x="8035" y="10363"/>
                  <a:pt x="7996" y="10393"/>
                  <a:pt x="7978" y="10412"/>
                </a:cubicBezTo>
                <a:cubicBezTo>
                  <a:pt x="7960" y="10430"/>
                  <a:pt x="7938" y="10449"/>
                  <a:pt x="7928" y="10449"/>
                </a:cubicBezTo>
                <a:cubicBezTo>
                  <a:pt x="7919" y="10449"/>
                  <a:pt x="7871" y="10483"/>
                  <a:pt x="7824" y="10527"/>
                </a:cubicBezTo>
                <a:cubicBezTo>
                  <a:pt x="7777" y="10571"/>
                  <a:pt x="7712" y="10626"/>
                  <a:pt x="7677" y="10647"/>
                </a:cubicBezTo>
                <a:cubicBezTo>
                  <a:pt x="7643" y="10668"/>
                  <a:pt x="7592" y="10710"/>
                  <a:pt x="7563" y="10742"/>
                </a:cubicBezTo>
                <a:cubicBezTo>
                  <a:pt x="7533" y="10774"/>
                  <a:pt x="7491" y="10809"/>
                  <a:pt x="7469" y="10817"/>
                </a:cubicBezTo>
                <a:cubicBezTo>
                  <a:pt x="7447" y="10825"/>
                  <a:pt x="7405" y="10853"/>
                  <a:pt x="7376" y="10883"/>
                </a:cubicBezTo>
                <a:cubicBezTo>
                  <a:pt x="7297" y="10964"/>
                  <a:pt x="7196" y="11048"/>
                  <a:pt x="7172" y="11048"/>
                </a:cubicBezTo>
                <a:cubicBezTo>
                  <a:pt x="7160" y="11048"/>
                  <a:pt x="7150" y="11056"/>
                  <a:pt x="7150" y="11069"/>
                </a:cubicBezTo>
                <a:cubicBezTo>
                  <a:pt x="7150" y="11082"/>
                  <a:pt x="7114" y="11113"/>
                  <a:pt x="7071" y="11139"/>
                </a:cubicBezTo>
                <a:cubicBezTo>
                  <a:pt x="7029" y="11165"/>
                  <a:pt x="6965" y="11219"/>
                  <a:pt x="6928" y="11259"/>
                </a:cubicBezTo>
                <a:cubicBezTo>
                  <a:pt x="6891" y="11298"/>
                  <a:pt x="6842" y="11338"/>
                  <a:pt x="6821" y="11346"/>
                </a:cubicBezTo>
                <a:cubicBezTo>
                  <a:pt x="6799" y="11354"/>
                  <a:pt x="6758" y="11380"/>
                  <a:pt x="6731" y="11408"/>
                </a:cubicBezTo>
                <a:cubicBezTo>
                  <a:pt x="6704" y="11435"/>
                  <a:pt x="6639" y="11491"/>
                  <a:pt x="6587" y="11532"/>
                </a:cubicBezTo>
                <a:cubicBezTo>
                  <a:pt x="6536" y="11572"/>
                  <a:pt x="6473" y="11630"/>
                  <a:pt x="6444" y="11660"/>
                </a:cubicBezTo>
                <a:cubicBezTo>
                  <a:pt x="6416" y="11690"/>
                  <a:pt x="6380" y="11718"/>
                  <a:pt x="6365" y="11718"/>
                </a:cubicBezTo>
                <a:cubicBezTo>
                  <a:pt x="6351" y="11718"/>
                  <a:pt x="6340" y="11725"/>
                  <a:pt x="6340" y="11738"/>
                </a:cubicBezTo>
                <a:cubicBezTo>
                  <a:pt x="6340" y="11751"/>
                  <a:pt x="6326" y="11763"/>
                  <a:pt x="6308" y="11763"/>
                </a:cubicBezTo>
                <a:cubicBezTo>
                  <a:pt x="6290" y="11763"/>
                  <a:pt x="6257" y="11790"/>
                  <a:pt x="6236" y="11821"/>
                </a:cubicBezTo>
                <a:cubicBezTo>
                  <a:pt x="6215" y="11852"/>
                  <a:pt x="6167" y="11891"/>
                  <a:pt x="6132" y="11908"/>
                </a:cubicBezTo>
                <a:cubicBezTo>
                  <a:pt x="6098" y="11924"/>
                  <a:pt x="6071" y="11946"/>
                  <a:pt x="6071" y="11957"/>
                </a:cubicBezTo>
                <a:cubicBezTo>
                  <a:pt x="6071" y="11969"/>
                  <a:pt x="6056" y="11978"/>
                  <a:pt x="6039" y="11978"/>
                </a:cubicBezTo>
                <a:cubicBezTo>
                  <a:pt x="6022" y="11978"/>
                  <a:pt x="6001" y="11998"/>
                  <a:pt x="5989" y="12024"/>
                </a:cubicBezTo>
                <a:cubicBezTo>
                  <a:pt x="5977" y="12049"/>
                  <a:pt x="5948" y="12081"/>
                  <a:pt x="5924" y="12090"/>
                </a:cubicBezTo>
                <a:cubicBezTo>
                  <a:pt x="5900" y="12098"/>
                  <a:pt x="5832" y="12146"/>
                  <a:pt x="5774" y="12197"/>
                </a:cubicBezTo>
                <a:cubicBezTo>
                  <a:pt x="5715" y="12248"/>
                  <a:pt x="5659" y="12292"/>
                  <a:pt x="5652" y="12292"/>
                </a:cubicBezTo>
                <a:cubicBezTo>
                  <a:pt x="5645" y="12292"/>
                  <a:pt x="5603" y="12331"/>
                  <a:pt x="5559" y="12379"/>
                </a:cubicBezTo>
                <a:cubicBezTo>
                  <a:pt x="5515" y="12427"/>
                  <a:pt x="5449" y="12481"/>
                  <a:pt x="5412" y="12499"/>
                </a:cubicBezTo>
                <a:cubicBezTo>
                  <a:pt x="5374" y="12517"/>
                  <a:pt x="5344" y="12540"/>
                  <a:pt x="5344" y="12553"/>
                </a:cubicBezTo>
                <a:cubicBezTo>
                  <a:pt x="5344" y="12565"/>
                  <a:pt x="5313" y="12592"/>
                  <a:pt x="5275" y="12610"/>
                </a:cubicBezTo>
                <a:cubicBezTo>
                  <a:pt x="5238" y="12628"/>
                  <a:pt x="5175" y="12676"/>
                  <a:pt x="5136" y="12718"/>
                </a:cubicBezTo>
                <a:cubicBezTo>
                  <a:pt x="5096" y="12759"/>
                  <a:pt x="5046" y="12801"/>
                  <a:pt x="5024" y="12809"/>
                </a:cubicBezTo>
                <a:cubicBezTo>
                  <a:pt x="5003" y="12817"/>
                  <a:pt x="4961" y="12849"/>
                  <a:pt x="4931" y="12879"/>
                </a:cubicBezTo>
                <a:cubicBezTo>
                  <a:pt x="4801" y="13012"/>
                  <a:pt x="4775" y="13032"/>
                  <a:pt x="4748" y="13032"/>
                </a:cubicBezTo>
                <a:cubicBezTo>
                  <a:pt x="4733" y="13032"/>
                  <a:pt x="4723" y="13041"/>
                  <a:pt x="4723" y="13053"/>
                </a:cubicBezTo>
                <a:cubicBezTo>
                  <a:pt x="4723" y="13064"/>
                  <a:pt x="4678" y="13099"/>
                  <a:pt x="4627" y="13127"/>
                </a:cubicBezTo>
                <a:cubicBezTo>
                  <a:pt x="4575" y="13155"/>
                  <a:pt x="4533" y="13188"/>
                  <a:pt x="4533" y="13201"/>
                </a:cubicBezTo>
                <a:cubicBezTo>
                  <a:pt x="4533" y="13215"/>
                  <a:pt x="4517" y="13234"/>
                  <a:pt x="4497" y="13243"/>
                </a:cubicBezTo>
                <a:cubicBezTo>
                  <a:pt x="4478" y="13252"/>
                  <a:pt x="4452" y="13265"/>
                  <a:pt x="4440" y="13276"/>
                </a:cubicBezTo>
                <a:cubicBezTo>
                  <a:pt x="4421" y="13294"/>
                  <a:pt x="4373" y="13334"/>
                  <a:pt x="4254" y="13420"/>
                </a:cubicBezTo>
                <a:cubicBezTo>
                  <a:pt x="4231" y="13437"/>
                  <a:pt x="4172" y="13489"/>
                  <a:pt x="4121" y="13536"/>
                </a:cubicBezTo>
                <a:cubicBezTo>
                  <a:pt x="4070" y="13584"/>
                  <a:pt x="3998" y="13640"/>
                  <a:pt x="3963" y="13660"/>
                </a:cubicBezTo>
                <a:cubicBezTo>
                  <a:pt x="3929" y="13680"/>
                  <a:pt x="3878" y="13724"/>
                  <a:pt x="3849" y="13755"/>
                </a:cubicBezTo>
                <a:cubicBezTo>
                  <a:pt x="3819" y="13786"/>
                  <a:pt x="3772" y="13823"/>
                  <a:pt x="3741" y="13842"/>
                </a:cubicBezTo>
                <a:cubicBezTo>
                  <a:pt x="3710" y="13861"/>
                  <a:pt x="3667" y="13896"/>
                  <a:pt x="3644" y="13921"/>
                </a:cubicBezTo>
                <a:cubicBezTo>
                  <a:pt x="3622" y="13945"/>
                  <a:pt x="3591" y="13966"/>
                  <a:pt x="3576" y="13966"/>
                </a:cubicBezTo>
                <a:cubicBezTo>
                  <a:pt x="3561" y="13966"/>
                  <a:pt x="3516" y="14001"/>
                  <a:pt x="3476" y="14045"/>
                </a:cubicBezTo>
                <a:cubicBezTo>
                  <a:pt x="3436" y="14088"/>
                  <a:pt x="3373" y="14137"/>
                  <a:pt x="3336" y="14156"/>
                </a:cubicBezTo>
                <a:cubicBezTo>
                  <a:pt x="3299" y="14175"/>
                  <a:pt x="3268" y="14200"/>
                  <a:pt x="3268" y="14210"/>
                </a:cubicBezTo>
                <a:cubicBezTo>
                  <a:pt x="3268" y="14220"/>
                  <a:pt x="3209" y="14272"/>
                  <a:pt x="3135" y="14326"/>
                </a:cubicBezTo>
                <a:cubicBezTo>
                  <a:pt x="3061" y="14380"/>
                  <a:pt x="2999" y="14431"/>
                  <a:pt x="2999" y="14441"/>
                </a:cubicBezTo>
                <a:cubicBezTo>
                  <a:pt x="2999" y="14451"/>
                  <a:pt x="2976" y="14472"/>
                  <a:pt x="2949" y="14487"/>
                </a:cubicBezTo>
                <a:cubicBezTo>
                  <a:pt x="2921" y="14501"/>
                  <a:pt x="2855" y="14552"/>
                  <a:pt x="2802" y="14598"/>
                </a:cubicBezTo>
                <a:cubicBezTo>
                  <a:pt x="2749" y="14645"/>
                  <a:pt x="2693" y="14685"/>
                  <a:pt x="2676" y="14685"/>
                </a:cubicBezTo>
                <a:cubicBezTo>
                  <a:pt x="2660" y="14685"/>
                  <a:pt x="2648" y="14694"/>
                  <a:pt x="2648" y="14706"/>
                </a:cubicBezTo>
                <a:cubicBezTo>
                  <a:pt x="2648" y="14718"/>
                  <a:pt x="2586" y="14775"/>
                  <a:pt x="2511" y="14830"/>
                </a:cubicBezTo>
                <a:cubicBezTo>
                  <a:pt x="2437" y="14885"/>
                  <a:pt x="2375" y="14936"/>
                  <a:pt x="2375" y="14946"/>
                </a:cubicBezTo>
                <a:cubicBezTo>
                  <a:pt x="2375" y="14956"/>
                  <a:pt x="2349" y="14978"/>
                  <a:pt x="2318" y="14991"/>
                </a:cubicBezTo>
                <a:cubicBezTo>
                  <a:pt x="2286" y="15004"/>
                  <a:pt x="2238" y="15039"/>
                  <a:pt x="2207" y="15070"/>
                </a:cubicBezTo>
                <a:cubicBezTo>
                  <a:pt x="2106" y="15170"/>
                  <a:pt x="2057" y="15210"/>
                  <a:pt x="2035" y="15210"/>
                </a:cubicBezTo>
                <a:cubicBezTo>
                  <a:pt x="2022" y="15210"/>
                  <a:pt x="1997" y="15229"/>
                  <a:pt x="1977" y="15256"/>
                </a:cubicBezTo>
                <a:cubicBezTo>
                  <a:pt x="1958" y="15282"/>
                  <a:pt x="1931" y="15305"/>
                  <a:pt x="1916" y="15305"/>
                </a:cubicBezTo>
                <a:cubicBezTo>
                  <a:pt x="1902" y="15305"/>
                  <a:pt x="1846" y="15347"/>
                  <a:pt x="1794" y="15400"/>
                </a:cubicBezTo>
                <a:cubicBezTo>
                  <a:pt x="1743" y="15453"/>
                  <a:pt x="1673" y="15516"/>
                  <a:pt x="1637" y="15537"/>
                </a:cubicBezTo>
                <a:cubicBezTo>
                  <a:pt x="1600" y="15557"/>
                  <a:pt x="1542" y="15606"/>
                  <a:pt x="1508" y="15644"/>
                </a:cubicBezTo>
                <a:cubicBezTo>
                  <a:pt x="1473" y="15682"/>
                  <a:pt x="1436" y="15710"/>
                  <a:pt x="1429" y="15710"/>
                </a:cubicBezTo>
                <a:cubicBezTo>
                  <a:pt x="1421" y="15710"/>
                  <a:pt x="1366" y="15752"/>
                  <a:pt x="1303" y="15801"/>
                </a:cubicBezTo>
                <a:cubicBezTo>
                  <a:pt x="1241" y="15850"/>
                  <a:pt x="1175" y="15904"/>
                  <a:pt x="1156" y="15917"/>
                </a:cubicBezTo>
                <a:cubicBezTo>
                  <a:pt x="1138" y="15930"/>
                  <a:pt x="1111" y="15954"/>
                  <a:pt x="1099" y="15971"/>
                </a:cubicBezTo>
                <a:cubicBezTo>
                  <a:pt x="1087" y="15987"/>
                  <a:pt x="1049" y="16018"/>
                  <a:pt x="1013" y="16041"/>
                </a:cubicBezTo>
                <a:cubicBezTo>
                  <a:pt x="907" y="16109"/>
                  <a:pt x="732" y="16250"/>
                  <a:pt x="669" y="16318"/>
                </a:cubicBezTo>
                <a:cubicBezTo>
                  <a:pt x="637" y="16352"/>
                  <a:pt x="575" y="16404"/>
                  <a:pt x="533" y="16429"/>
                </a:cubicBezTo>
                <a:cubicBezTo>
                  <a:pt x="491" y="16454"/>
                  <a:pt x="430" y="16509"/>
                  <a:pt x="396" y="16549"/>
                </a:cubicBezTo>
                <a:cubicBezTo>
                  <a:pt x="363" y="16590"/>
                  <a:pt x="322" y="16619"/>
                  <a:pt x="307" y="16619"/>
                </a:cubicBezTo>
                <a:cubicBezTo>
                  <a:pt x="292" y="16619"/>
                  <a:pt x="282" y="16631"/>
                  <a:pt x="282" y="16644"/>
                </a:cubicBezTo>
                <a:cubicBezTo>
                  <a:pt x="282" y="16657"/>
                  <a:pt x="266" y="16669"/>
                  <a:pt x="249" y="16669"/>
                </a:cubicBezTo>
                <a:cubicBezTo>
                  <a:pt x="207" y="16669"/>
                  <a:pt x="17" y="16904"/>
                  <a:pt x="2" y="16975"/>
                </a:cubicBezTo>
                <a:cubicBezTo>
                  <a:pt x="-6" y="17012"/>
                  <a:pt x="6" y="17067"/>
                  <a:pt x="38" y="17132"/>
                </a:cubicBezTo>
                <a:cubicBezTo>
                  <a:pt x="80" y="17218"/>
                  <a:pt x="85" y="17255"/>
                  <a:pt x="77" y="17401"/>
                </a:cubicBezTo>
                <a:cubicBezTo>
                  <a:pt x="68" y="17562"/>
                  <a:pt x="71" y="17576"/>
                  <a:pt x="156" y="17764"/>
                </a:cubicBezTo>
                <a:cubicBezTo>
                  <a:pt x="205" y="17872"/>
                  <a:pt x="263" y="17981"/>
                  <a:pt x="282" y="18004"/>
                </a:cubicBezTo>
                <a:cubicBezTo>
                  <a:pt x="300" y="18027"/>
                  <a:pt x="331" y="18082"/>
                  <a:pt x="353" y="18128"/>
                </a:cubicBezTo>
                <a:cubicBezTo>
                  <a:pt x="376" y="18174"/>
                  <a:pt x="407" y="18221"/>
                  <a:pt x="421" y="18231"/>
                </a:cubicBezTo>
                <a:cubicBezTo>
                  <a:pt x="436" y="18242"/>
                  <a:pt x="464" y="18292"/>
                  <a:pt x="486" y="18343"/>
                </a:cubicBezTo>
                <a:cubicBezTo>
                  <a:pt x="508" y="18393"/>
                  <a:pt x="539" y="18449"/>
                  <a:pt x="554" y="18467"/>
                </a:cubicBezTo>
                <a:cubicBezTo>
                  <a:pt x="569" y="18485"/>
                  <a:pt x="647" y="18596"/>
                  <a:pt x="723" y="18715"/>
                </a:cubicBezTo>
                <a:cubicBezTo>
                  <a:pt x="798" y="18833"/>
                  <a:pt x="873" y="18946"/>
                  <a:pt x="891" y="18967"/>
                </a:cubicBezTo>
                <a:cubicBezTo>
                  <a:pt x="909" y="18988"/>
                  <a:pt x="923" y="19013"/>
                  <a:pt x="923" y="19021"/>
                </a:cubicBezTo>
                <a:cubicBezTo>
                  <a:pt x="923" y="19041"/>
                  <a:pt x="1131" y="19276"/>
                  <a:pt x="1149" y="19277"/>
                </a:cubicBezTo>
                <a:cubicBezTo>
                  <a:pt x="1157" y="19277"/>
                  <a:pt x="1185" y="19301"/>
                  <a:pt x="1214" y="19327"/>
                </a:cubicBezTo>
                <a:cubicBezTo>
                  <a:pt x="1288" y="19394"/>
                  <a:pt x="1428" y="19388"/>
                  <a:pt x="1561" y="19314"/>
                </a:cubicBezTo>
                <a:cubicBezTo>
                  <a:pt x="1621" y="19281"/>
                  <a:pt x="1677" y="19252"/>
                  <a:pt x="1683" y="19252"/>
                </a:cubicBezTo>
                <a:cubicBezTo>
                  <a:pt x="1689" y="19252"/>
                  <a:pt x="1742" y="19214"/>
                  <a:pt x="1802" y="19165"/>
                </a:cubicBezTo>
                <a:cubicBezTo>
                  <a:pt x="2139" y="18891"/>
                  <a:pt x="2150" y="18888"/>
                  <a:pt x="2314" y="19062"/>
                </a:cubicBezTo>
                <a:cubicBezTo>
                  <a:pt x="2376" y="19128"/>
                  <a:pt x="2432" y="19182"/>
                  <a:pt x="2440" y="19182"/>
                </a:cubicBezTo>
                <a:cubicBezTo>
                  <a:pt x="2448" y="19182"/>
                  <a:pt x="2460" y="19200"/>
                  <a:pt x="2465" y="19223"/>
                </a:cubicBezTo>
                <a:cubicBezTo>
                  <a:pt x="2470" y="19246"/>
                  <a:pt x="2513" y="19289"/>
                  <a:pt x="2562" y="19318"/>
                </a:cubicBezTo>
                <a:cubicBezTo>
                  <a:pt x="2645" y="19369"/>
                  <a:pt x="2654" y="19371"/>
                  <a:pt x="2737" y="19339"/>
                </a:cubicBezTo>
                <a:cubicBezTo>
                  <a:pt x="2847" y="19296"/>
                  <a:pt x="2890" y="19308"/>
                  <a:pt x="2956" y="19401"/>
                </a:cubicBezTo>
                <a:cubicBezTo>
                  <a:pt x="2985" y="19441"/>
                  <a:pt x="3049" y="19521"/>
                  <a:pt x="3099" y="19579"/>
                </a:cubicBezTo>
                <a:cubicBezTo>
                  <a:pt x="3211" y="19707"/>
                  <a:pt x="3274" y="19715"/>
                  <a:pt x="3404" y="19612"/>
                </a:cubicBezTo>
                <a:cubicBezTo>
                  <a:pt x="3455" y="19572"/>
                  <a:pt x="3497" y="19548"/>
                  <a:pt x="3497" y="19562"/>
                </a:cubicBezTo>
                <a:cubicBezTo>
                  <a:pt x="3497" y="19576"/>
                  <a:pt x="3510" y="19587"/>
                  <a:pt x="3526" y="19587"/>
                </a:cubicBezTo>
                <a:cubicBezTo>
                  <a:pt x="3542" y="19587"/>
                  <a:pt x="3586" y="19626"/>
                  <a:pt x="3626" y="19674"/>
                </a:cubicBezTo>
                <a:lnTo>
                  <a:pt x="3702" y="19761"/>
                </a:lnTo>
                <a:lnTo>
                  <a:pt x="3662" y="19843"/>
                </a:lnTo>
                <a:cubicBezTo>
                  <a:pt x="3631" y="19908"/>
                  <a:pt x="3623" y="19971"/>
                  <a:pt x="3623" y="20161"/>
                </a:cubicBezTo>
                <a:cubicBezTo>
                  <a:pt x="3623" y="20293"/>
                  <a:pt x="3628" y="20401"/>
                  <a:pt x="3637" y="20401"/>
                </a:cubicBezTo>
                <a:cubicBezTo>
                  <a:pt x="3646" y="20401"/>
                  <a:pt x="3665" y="20436"/>
                  <a:pt x="3680" y="20476"/>
                </a:cubicBezTo>
                <a:cubicBezTo>
                  <a:pt x="3705" y="20541"/>
                  <a:pt x="3704" y="20551"/>
                  <a:pt x="3669" y="20587"/>
                </a:cubicBezTo>
                <a:cubicBezTo>
                  <a:pt x="3601" y="20660"/>
                  <a:pt x="3580" y="20733"/>
                  <a:pt x="3580" y="20881"/>
                </a:cubicBezTo>
                <a:cubicBezTo>
                  <a:pt x="3580" y="21023"/>
                  <a:pt x="3599" y="21082"/>
                  <a:pt x="3669" y="21178"/>
                </a:cubicBezTo>
                <a:cubicBezTo>
                  <a:pt x="3793" y="21348"/>
                  <a:pt x="3830" y="21404"/>
                  <a:pt x="3831" y="21422"/>
                </a:cubicBezTo>
                <a:cubicBezTo>
                  <a:pt x="3832" y="21453"/>
                  <a:pt x="3898" y="21539"/>
                  <a:pt x="3945" y="21571"/>
                </a:cubicBezTo>
                <a:cubicBezTo>
                  <a:pt x="3978" y="21592"/>
                  <a:pt x="4027" y="21599"/>
                  <a:pt x="4078" y="21596"/>
                </a:cubicBezTo>
                <a:cubicBezTo>
                  <a:pt x="4129" y="21592"/>
                  <a:pt x="4180" y="21576"/>
                  <a:pt x="4218" y="21550"/>
                </a:cubicBezTo>
                <a:cubicBezTo>
                  <a:pt x="4255" y="21524"/>
                  <a:pt x="4286" y="21493"/>
                  <a:pt x="4286" y="21480"/>
                </a:cubicBezTo>
                <a:cubicBezTo>
                  <a:pt x="4286" y="21467"/>
                  <a:pt x="4297" y="21455"/>
                  <a:pt x="4311" y="21455"/>
                </a:cubicBezTo>
                <a:cubicBezTo>
                  <a:pt x="4325" y="21455"/>
                  <a:pt x="4371" y="21430"/>
                  <a:pt x="4411" y="21401"/>
                </a:cubicBezTo>
                <a:cubicBezTo>
                  <a:pt x="4451" y="21372"/>
                  <a:pt x="4489" y="21348"/>
                  <a:pt x="4497" y="21348"/>
                </a:cubicBezTo>
                <a:cubicBezTo>
                  <a:pt x="4506" y="21347"/>
                  <a:pt x="4522" y="21337"/>
                  <a:pt x="4530" y="21323"/>
                </a:cubicBezTo>
                <a:cubicBezTo>
                  <a:pt x="4538" y="21309"/>
                  <a:pt x="4575" y="21282"/>
                  <a:pt x="4612" y="21265"/>
                </a:cubicBezTo>
                <a:cubicBezTo>
                  <a:pt x="4649" y="21248"/>
                  <a:pt x="4691" y="21219"/>
                  <a:pt x="4705" y="21199"/>
                </a:cubicBezTo>
                <a:cubicBezTo>
                  <a:pt x="4720" y="21179"/>
                  <a:pt x="4750" y="21153"/>
                  <a:pt x="4774" y="21141"/>
                </a:cubicBezTo>
                <a:cubicBezTo>
                  <a:pt x="4797" y="21129"/>
                  <a:pt x="4852" y="21090"/>
                  <a:pt x="4899" y="21054"/>
                </a:cubicBezTo>
                <a:cubicBezTo>
                  <a:pt x="4946" y="21018"/>
                  <a:pt x="5058" y="20934"/>
                  <a:pt x="5146" y="20868"/>
                </a:cubicBezTo>
                <a:cubicBezTo>
                  <a:pt x="5235" y="20802"/>
                  <a:pt x="5345" y="20713"/>
                  <a:pt x="5390" y="20670"/>
                </a:cubicBezTo>
                <a:cubicBezTo>
                  <a:pt x="5436" y="20627"/>
                  <a:pt x="5485" y="20591"/>
                  <a:pt x="5501" y="20591"/>
                </a:cubicBezTo>
                <a:cubicBezTo>
                  <a:pt x="5517" y="20591"/>
                  <a:pt x="5530" y="20586"/>
                  <a:pt x="5530" y="20575"/>
                </a:cubicBezTo>
                <a:cubicBezTo>
                  <a:pt x="5530" y="20564"/>
                  <a:pt x="5554" y="20541"/>
                  <a:pt x="5584" y="20525"/>
                </a:cubicBezTo>
                <a:cubicBezTo>
                  <a:pt x="5614" y="20509"/>
                  <a:pt x="5676" y="20461"/>
                  <a:pt x="5724" y="20418"/>
                </a:cubicBezTo>
                <a:cubicBezTo>
                  <a:pt x="5771" y="20374"/>
                  <a:pt x="5867" y="20300"/>
                  <a:pt x="5935" y="20257"/>
                </a:cubicBezTo>
                <a:cubicBezTo>
                  <a:pt x="6004" y="20213"/>
                  <a:pt x="6066" y="20165"/>
                  <a:pt x="6075" y="20149"/>
                </a:cubicBezTo>
                <a:cubicBezTo>
                  <a:pt x="6083" y="20133"/>
                  <a:pt x="6144" y="20087"/>
                  <a:pt x="6207" y="20046"/>
                </a:cubicBezTo>
                <a:cubicBezTo>
                  <a:pt x="6271" y="20005"/>
                  <a:pt x="6327" y="19953"/>
                  <a:pt x="6333" y="19934"/>
                </a:cubicBezTo>
                <a:cubicBezTo>
                  <a:pt x="6339" y="19915"/>
                  <a:pt x="6361" y="19901"/>
                  <a:pt x="6380" y="19901"/>
                </a:cubicBezTo>
                <a:cubicBezTo>
                  <a:pt x="6398" y="19901"/>
                  <a:pt x="6445" y="19866"/>
                  <a:pt x="6484" y="19827"/>
                </a:cubicBezTo>
                <a:cubicBezTo>
                  <a:pt x="6522" y="19787"/>
                  <a:pt x="6564" y="19756"/>
                  <a:pt x="6577" y="19756"/>
                </a:cubicBezTo>
                <a:cubicBezTo>
                  <a:pt x="6590" y="19756"/>
                  <a:pt x="6624" y="19732"/>
                  <a:pt x="6652" y="19703"/>
                </a:cubicBezTo>
                <a:cubicBezTo>
                  <a:pt x="6680" y="19673"/>
                  <a:pt x="6733" y="19631"/>
                  <a:pt x="6767" y="19612"/>
                </a:cubicBezTo>
                <a:cubicBezTo>
                  <a:pt x="6801" y="19592"/>
                  <a:pt x="6841" y="19556"/>
                  <a:pt x="6860" y="19533"/>
                </a:cubicBezTo>
                <a:cubicBezTo>
                  <a:pt x="6878" y="19510"/>
                  <a:pt x="6904" y="19492"/>
                  <a:pt x="6914" y="19492"/>
                </a:cubicBezTo>
                <a:cubicBezTo>
                  <a:pt x="6941" y="19492"/>
                  <a:pt x="7222" y="19269"/>
                  <a:pt x="7251" y="19223"/>
                </a:cubicBezTo>
                <a:cubicBezTo>
                  <a:pt x="7266" y="19200"/>
                  <a:pt x="7289" y="19182"/>
                  <a:pt x="7304" y="19182"/>
                </a:cubicBezTo>
                <a:cubicBezTo>
                  <a:pt x="7320" y="19182"/>
                  <a:pt x="7360" y="19153"/>
                  <a:pt x="7394" y="19120"/>
                </a:cubicBezTo>
                <a:cubicBezTo>
                  <a:pt x="7428" y="19087"/>
                  <a:pt x="7470" y="19062"/>
                  <a:pt x="7487" y="19062"/>
                </a:cubicBezTo>
                <a:cubicBezTo>
                  <a:pt x="7505" y="19062"/>
                  <a:pt x="7523" y="19056"/>
                  <a:pt x="7527" y="19046"/>
                </a:cubicBezTo>
                <a:cubicBezTo>
                  <a:pt x="7539" y="19013"/>
                  <a:pt x="7724" y="18847"/>
                  <a:pt x="7749" y="18847"/>
                </a:cubicBezTo>
                <a:cubicBezTo>
                  <a:pt x="7762" y="18847"/>
                  <a:pt x="7808" y="18802"/>
                  <a:pt x="7853" y="18748"/>
                </a:cubicBezTo>
                <a:cubicBezTo>
                  <a:pt x="7992" y="18578"/>
                  <a:pt x="7989" y="18351"/>
                  <a:pt x="7846" y="18173"/>
                </a:cubicBezTo>
                <a:cubicBezTo>
                  <a:pt x="7818" y="18139"/>
                  <a:pt x="7761" y="18049"/>
                  <a:pt x="7720" y="17975"/>
                </a:cubicBezTo>
                <a:cubicBezTo>
                  <a:pt x="7679" y="17901"/>
                  <a:pt x="7638" y="17843"/>
                  <a:pt x="7627" y="17843"/>
                </a:cubicBezTo>
                <a:cubicBezTo>
                  <a:pt x="7617" y="17843"/>
                  <a:pt x="7590" y="17809"/>
                  <a:pt x="7570" y="17768"/>
                </a:cubicBezTo>
                <a:cubicBezTo>
                  <a:pt x="7547" y="17724"/>
                  <a:pt x="7511" y="17690"/>
                  <a:pt x="7477" y="17682"/>
                </a:cubicBezTo>
                <a:cubicBezTo>
                  <a:pt x="7445" y="17674"/>
                  <a:pt x="7419" y="17660"/>
                  <a:pt x="7419" y="17649"/>
                </a:cubicBezTo>
                <a:cubicBezTo>
                  <a:pt x="7419" y="17637"/>
                  <a:pt x="7377" y="17628"/>
                  <a:pt x="7326" y="17628"/>
                </a:cubicBezTo>
                <a:cubicBezTo>
                  <a:pt x="7275" y="17628"/>
                  <a:pt x="7233" y="17635"/>
                  <a:pt x="7233" y="17649"/>
                </a:cubicBezTo>
                <a:cubicBezTo>
                  <a:pt x="7233" y="17662"/>
                  <a:pt x="7213" y="17673"/>
                  <a:pt x="7190" y="17673"/>
                </a:cubicBezTo>
                <a:cubicBezTo>
                  <a:pt x="7167" y="17673"/>
                  <a:pt x="7150" y="17667"/>
                  <a:pt x="7150" y="17657"/>
                </a:cubicBezTo>
                <a:cubicBezTo>
                  <a:pt x="7150" y="17632"/>
                  <a:pt x="7048" y="17514"/>
                  <a:pt x="6942" y="17413"/>
                </a:cubicBezTo>
                <a:cubicBezTo>
                  <a:pt x="6839" y="17314"/>
                  <a:pt x="6745" y="17268"/>
                  <a:pt x="6674" y="17289"/>
                </a:cubicBezTo>
                <a:cubicBezTo>
                  <a:pt x="6645" y="17298"/>
                  <a:pt x="6609" y="17304"/>
                  <a:pt x="6595" y="17301"/>
                </a:cubicBezTo>
                <a:cubicBezTo>
                  <a:pt x="6580" y="17299"/>
                  <a:pt x="6559" y="17295"/>
                  <a:pt x="6548" y="17293"/>
                </a:cubicBezTo>
                <a:cubicBezTo>
                  <a:pt x="6508" y="17287"/>
                  <a:pt x="6423" y="17178"/>
                  <a:pt x="6423" y="17132"/>
                </a:cubicBezTo>
                <a:cubicBezTo>
                  <a:pt x="6423" y="17106"/>
                  <a:pt x="6443" y="17065"/>
                  <a:pt x="6466" y="17041"/>
                </a:cubicBezTo>
                <a:cubicBezTo>
                  <a:pt x="6525" y="16979"/>
                  <a:pt x="6525" y="16702"/>
                  <a:pt x="6466" y="16591"/>
                </a:cubicBezTo>
                <a:cubicBezTo>
                  <a:pt x="6413" y="16492"/>
                  <a:pt x="6413" y="16452"/>
                  <a:pt x="6466" y="16388"/>
                </a:cubicBezTo>
                <a:cubicBezTo>
                  <a:pt x="6526" y="16314"/>
                  <a:pt x="6526" y="15968"/>
                  <a:pt x="6466" y="15880"/>
                </a:cubicBezTo>
                <a:cubicBezTo>
                  <a:pt x="6443" y="15847"/>
                  <a:pt x="6423" y="15804"/>
                  <a:pt x="6423" y="15785"/>
                </a:cubicBezTo>
                <a:cubicBezTo>
                  <a:pt x="6422" y="15765"/>
                  <a:pt x="6406" y="15735"/>
                  <a:pt x="6383" y="15718"/>
                </a:cubicBezTo>
                <a:cubicBezTo>
                  <a:pt x="6360" y="15702"/>
                  <a:pt x="6340" y="15675"/>
                  <a:pt x="6340" y="15661"/>
                </a:cubicBezTo>
                <a:cubicBezTo>
                  <a:pt x="6340" y="15647"/>
                  <a:pt x="6325" y="15622"/>
                  <a:pt x="6308" y="15603"/>
                </a:cubicBezTo>
                <a:cubicBezTo>
                  <a:pt x="6246" y="15531"/>
                  <a:pt x="6249" y="15451"/>
                  <a:pt x="6311" y="15375"/>
                </a:cubicBezTo>
                <a:cubicBezTo>
                  <a:pt x="6344" y="15337"/>
                  <a:pt x="6377" y="15305"/>
                  <a:pt x="6387" y="15305"/>
                </a:cubicBezTo>
                <a:cubicBezTo>
                  <a:pt x="6397" y="15305"/>
                  <a:pt x="6418" y="15293"/>
                  <a:pt x="6433" y="15276"/>
                </a:cubicBezTo>
                <a:cubicBezTo>
                  <a:pt x="6448" y="15260"/>
                  <a:pt x="6513" y="15198"/>
                  <a:pt x="6577" y="15140"/>
                </a:cubicBezTo>
                <a:cubicBezTo>
                  <a:pt x="6641" y="15082"/>
                  <a:pt x="6691" y="15027"/>
                  <a:pt x="6691" y="15016"/>
                </a:cubicBezTo>
                <a:cubicBezTo>
                  <a:pt x="6691" y="15005"/>
                  <a:pt x="6707" y="14995"/>
                  <a:pt x="6724" y="14995"/>
                </a:cubicBezTo>
                <a:cubicBezTo>
                  <a:pt x="6741" y="14995"/>
                  <a:pt x="6756" y="14986"/>
                  <a:pt x="6756" y="14974"/>
                </a:cubicBezTo>
                <a:cubicBezTo>
                  <a:pt x="6756" y="14963"/>
                  <a:pt x="6782" y="14939"/>
                  <a:pt x="6813" y="14925"/>
                </a:cubicBezTo>
                <a:cubicBezTo>
                  <a:pt x="6845" y="14911"/>
                  <a:pt x="6915" y="14853"/>
                  <a:pt x="6971" y="14793"/>
                </a:cubicBezTo>
                <a:cubicBezTo>
                  <a:pt x="7027" y="14733"/>
                  <a:pt x="7083" y="14685"/>
                  <a:pt x="7093" y="14685"/>
                </a:cubicBezTo>
                <a:cubicBezTo>
                  <a:pt x="7102" y="14685"/>
                  <a:pt x="7164" y="14633"/>
                  <a:pt x="7229" y="14574"/>
                </a:cubicBezTo>
                <a:cubicBezTo>
                  <a:pt x="7295" y="14514"/>
                  <a:pt x="7355" y="14466"/>
                  <a:pt x="7365" y="14466"/>
                </a:cubicBezTo>
                <a:cubicBezTo>
                  <a:pt x="7376" y="14466"/>
                  <a:pt x="7401" y="14453"/>
                  <a:pt x="7419" y="14433"/>
                </a:cubicBezTo>
                <a:cubicBezTo>
                  <a:pt x="7466" y="14381"/>
                  <a:pt x="7708" y="14181"/>
                  <a:pt x="7724" y="14181"/>
                </a:cubicBezTo>
                <a:cubicBezTo>
                  <a:pt x="7731" y="14181"/>
                  <a:pt x="7787" y="14133"/>
                  <a:pt x="7849" y="14073"/>
                </a:cubicBezTo>
                <a:cubicBezTo>
                  <a:pt x="7912" y="14014"/>
                  <a:pt x="7977" y="13966"/>
                  <a:pt x="7993" y="13966"/>
                </a:cubicBezTo>
                <a:cubicBezTo>
                  <a:pt x="8009" y="13966"/>
                  <a:pt x="8037" y="13944"/>
                  <a:pt x="8057" y="13916"/>
                </a:cubicBezTo>
                <a:cubicBezTo>
                  <a:pt x="8077" y="13889"/>
                  <a:pt x="8122" y="13849"/>
                  <a:pt x="8158" y="13830"/>
                </a:cubicBezTo>
                <a:cubicBezTo>
                  <a:pt x="8194" y="13810"/>
                  <a:pt x="8251" y="13765"/>
                  <a:pt x="8283" y="13726"/>
                </a:cubicBezTo>
                <a:cubicBezTo>
                  <a:pt x="8316" y="13688"/>
                  <a:pt x="8354" y="13656"/>
                  <a:pt x="8366" y="13656"/>
                </a:cubicBezTo>
                <a:cubicBezTo>
                  <a:pt x="8377" y="13656"/>
                  <a:pt x="8419" y="13621"/>
                  <a:pt x="8459" y="13582"/>
                </a:cubicBezTo>
                <a:cubicBezTo>
                  <a:pt x="8498" y="13543"/>
                  <a:pt x="8538" y="13512"/>
                  <a:pt x="8548" y="13511"/>
                </a:cubicBezTo>
                <a:cubicBezTo>
                  <a:pt x="8559" y="13511"/>
                  <a:pt x="8607" y="13475"/>
                  <a:pt x="8656" y="13429"/>
                </a:cubicBezTo>
                <a:cubicBezTo>
                  <a:pt x="8705" y="13383"/>
                  <a:pt x="8752" y="13342"/>
                  <a:pt x="8760" y="13342"/>
                </a:cubicBezTo>
                <a:cubicBezTo>
                  <a:pt x="8768" y="13342"/>
                  <a:pt x="8809" y="13312"/>
                  <a:pt x="8850" y="13276"/>
                </a:cubicBezTo>
                <a:cubicBezTo>
                  <a:pt x="8890" y="13240"/>
                  <a:pt x="8953" y="13191"/>
                  <a:pt x="8989" y="13164"/>
                </a:cubicBezTo>
                <a:cubicBezTo>
                  <a:pt x="9200" y="13010"/>
                  <a:pt x="9265" y="12952"/>
                  <a:pt x="9265" y="12933"/>
                </a:cubicBezTo>
                <a:cubicBezTo>
                  <a:pt x="9265" y="12921"/>
                  <a:pt x="9281" y="12912"/>
                  <a:pt x="9298" y="12912"/>
                </a:cubicBezTo>
                <a:cubicBezTo>
                  <a:pt x="9315" y="12912"/>
                  <a:pt x="9330" y="12901"/>
                  <a:pt x="9330" y="12887"/>
                </a:cubicBezTo>
                <a:cubicBezTo>
                  <a:pt x="9330" y="12874"/>
                  <a:pt x="9353" y="12851"/>
                  <a:pt x="9384" y="12838"/>
                </a:cubicBezTo>
                <a:cubicBezTo>
                  <a:pt x="9414" y="12824"/>
                  <a:pt x="9482" y="12772"/>
                  <a:pt x="9534" y="12722"/>
                </a:cubicBezTo>
                <a:cubicBezTo>
                  <a:pt x="9587" y="12672"/>
                  <a:pt x="9659" y="12616"/>
                  <a:pt x="9696" y="12594"/>
                </a:cubicBezTo>
                <a:cubicBezTo>
                  <a:pt x="9733" y="12572"/>
                  <a:pt x="9764" y="12541"/>
                  <a:pt x="9764" y="12528"/>
                </a:cubicBezTo>
                <a:cubicBezTo>
                  <a:pt x="9764" y="12515"/>
                  <a:pt x="9781" y="12507"/>
                  <a:pt x="9800" y="12507"/>
                </a:cubicBezTo>
                <a:cubicBezTo>
                  <a:pt x="9818" y="12507"/>
                  <a:pt x="9883" y="12459"/>
                  <a:pt x="9943" y="12400"/>
                </a:cubicBezTo>
                <a:cubicBezTo>
                  <a:pt x="10003" y="12340"/>
                  <a:pt x="10061" y="12292"/>
                  <a:pt x="10072" y="12292"/>
                </a:cubicBezTo>
                <a:cubicBezTo>
                  <a:pt x="10083" y="12292"/>
                  <a:pt x="10105" y="12269"/>
                  <a:pt x="10126" y="12243"/>
                </a:cubicBezTo>
                <a:cubicBezTo>
                  <a:pt x="10146" y="12216"/>
                  <a:pt x="10176" y="12193"/>
                  <a:pt x="10190" y="12193"/>
                </a:cubicBezTo>
                <a:cubicBezTo>
                  <a:pt x="10204" y="12193"/>
                  <a:pt x="10223" y="12180"/>
                  <a:pt x="10230" y="12160"/>
                </a:cubicBezTo>
                <a:cubicBezTo>
                  <a:pt x="10236" y="12140"/>
                  <a:pt x="10266" y="12110"/>
                  <a:pt x="10298" y="12094"/>
                </a:cubicBezTo>
                <a:cubicBezTo>
                  <a:pt x="10349" y="12068"/>
                  <a:pt x="10432" y="12000"/>
                  <a:pt x="10617" y="11838"/>
                </a:cubicBezTo>
                <a:cubicBezTo>
                  <a:pt x="10647" y="11811"/>
                  <a:pt x="10690" y="11780"/>
                  <a:pt x="10710" y="11771"/>
                </a:cubicBezTo>
                <a:cubicBezTo>
                  <a:pt x="10730" y="11762"/>
                  <a:pt x="10762" y="11738"/>
                  <a:pt x="10782" y="11718"/>
                </a:cubicBezTo>
                <a:cubicBezTo>
                  <a:pt x="10852" y="11644"/>
                  <a:pt x="10936" y="11568"/>
                  <a:pt x="10979" y="11540"/>
                </a:cubicBezTo>
                <a:cubicBezTo>
                  <a:pt x="11057" y="11489"/>
                  <a:pt x="11247" y="11339"/>
                  <a:pt x="11298" y="11288"/>
                </a:cubicBezTo>
                <a:cubicBezTo>
                  <a:pt x="11326" y="11260"/>
                  <a:pt x="11357" y="11238"/>
                  <a:pt x="11370" y="11238"/>
                </a:cubicBezTo>
                <a:cubicBezTo>
                  <a:pt x="11382" y="11238"/>
                  <a:pt x="11422" y="11208"/>
                  <a:pt x="11456" y="11172"/>
                </a:cubicBezTo>
                <a:cubicBezTo>
                  <a:pt x="11490" y="11136"/>
                  <a:pt x="11553" y="11087"/>
                  <a:pt x="11596" y="11065"/>
                </a:cubicBezTo>
                <a:cubicBezTo>
                  <a:pt x="11638" y="11042"/>
                  <a:pt x="11675" y="11015"/>
                  <a:pt x="11675" y="11003"/>
                </a:cubicBezTo>
                <a:cubicBezTo>
                  <a:pt x="11675" y="10991"/>
                  <a:pt x="11706" y="10962"/>
                  <a:pt x="11743" y="10941"/>
                </a:cubicBezTo>
                <a:cubicBezTo>
                  <a:pt x="11780" y="10919"/>
                  <a:pt x="11864" y="10854"/>
                  <a:pt x="11933" y="10796"/>
                </a:cubicBezTo>
                <a:cubicBezTo>
                  <a:pt x="12001" y="10738"/>
                  <a:pt x="12090" y="10669"/>
                  <a:pt x="12130" y="10647"/>
                </a:cubicBezTo>
                <a:cubicBezTo>
                  <a:pt x="12170" y="10626"/>
                  <a:pt x="12215" y="10589"/>
                  <a:pt x="12230" y="10565"/>
                </a:cubicBezTo>
                <a:cubicBezTo>
                  <a:pt x="12245" y="10540"/>
                  <a:pt x="12268" y="10519"/>
                  <a:pt x="12284" y="10519"/>
                </a:cubicBezTo>
                <a:cubicBezTo>
                  <a:pt x="12300" y="10519"/>
                  <a:pt x="12343" y="10494"/>
                  <a:pt x="12377" y="10461"/>
                </a:cubicBezTo>
                <a:cubicBezTo>
                  <a:pt x="12411" y="10428"/>
                  <a:pt x="12448" y="10399"/>
                  <a:pt x="12460" y="10399"/>
                </a:cubicBezTo>
                <a:cubicBezTo>
                  <a:pt x="12471" y="10399"/>
                  <a:pt x="12481" y="10393"/>
                  <a:pt x="12485" y="10383"/>
                </a:cubicBezTo>
                <a:cubicBezTo>
                  <a:pt x="12489" y="10372"/>
                  <a:pt x="12550" y="10321"/>
                  <a:pt x="12621" y="10271"/>
                </a:cubicBezTo>
                <a:cubicBezTo>
                  <a:pt x="12691" y="10221"/>
                  <a:pt x="12755" y="10166"/>
                  <a:pt x="12761" y="10147"/>
                </a:cubicBezTo>
                <a:cubicBezTo>
                  <a:pt x="12767" y="10129"/>
                  <a:pt x="12785" y="10114"/>
                  <a:pt x="12800" y="10114"/>
                </a:cubicBezTo>
                <a:cubicBezTo>
                  <a:pt x="12815" y="10114"/>
                  <a:pt x="12836" y="10091"/>
                  <a:pt x="12850" y="10064"/>
                </a:cubicBezTo>
                <a:cubicBezTo>
                  <a:pt x="12865" y="10038"/>
                  <a:pt x="12890" y="10019"/>
                  <a:pt x="12904" y="10019"/>
                </a:cubicBezTo>
                <a:cubicBezTo>
                  <a:pt x="12946" y="10019"/>
                  <a:pt x="13001" y="9848"/>
                  <a:pt x="12979" y="9783"/>
                </a:cubicBezTo>
                <a:cubicBezTo>
                  <a:pt x="12945" y="9680"/>
                  <a:pt x="12961" y="9624"/>
                  <a:pt x="13037" y="9568"/>
                </a:cubicBezTo>
                <a:cubicBezTo>
                  <a:pt x="13107" y="9517"/>
                  <a:pt x="13111" y="9516"/>
                  <a:pt x="13159" y="9556"/>
                </a:cubicBezTo>
                <a:cubicBezTo>
                  <a:pt x="13186" y="9579"/>
                  <a:pt x="13208" y="9611"/>
                  <a:pt x="13209" y="9626"/>
                </a:cubicBezTo>
                <a:cubicBezTo>
                  <a:pt x="13209" y="9653"/>
                  <a:pt x="13278" y="9712"/>
                  <a:pt x="13374" y="9771"/>
                </a:cubicBezTo>
                <a:cubicBezTo>
                  <a:pt x="13427" y="9804"/>
                  <a:pt x="13526" y="9810"/>
                  <a:pt x="13549" y="9783"/>
                </a:cubicBezTo>
                <a:cubicBezTo>
                  <a:pt x="13562" y="9769"/>
                  <a:pt x="13682" y="9715"/>
                  <a:pt x="13739" y="9697"/>
                </a:cubicBezTo>
                <a:cubicBezTo>
                  <a:pt x="13783" y="9683"/>
                  <a:pt x="13905" y="9611"/>
                  <a:pt x="13937" y="9581"/>
                </a:cubicBezTo>
                <a:cubicBezTo>
                  <a:pt x="14000" y="9521"/>
                  <a:pt x="14075" y="9357"/>
                  <a:pt x="14102" y="9221"/>
                </a:cubicBezTo>
                <a:cubicBezTo>
                  <a:pt x="14127" y="9089"/>
                  <a:pt x="14132" y="9085"/>
                  <a:pt x="14198" y="9085"/>
                </a:cubicBezTo>
                <a:cubicBezTo>
                  <a:pt x="14236" y="9085"/>
                  <a:pt x="14270" y="9097"/>
                  <a:pt x="14277" y="9110"/>
                </a:cubicBezTo>
                <a:cubicBezTo>
                  <a:pt x="14284" y="9123"/>
                  <a:pt x="14324" y="9130"/>
                  <a:pt x="14363" y="9130"/>
                </a:cubicBezTo>
                <a:cubicBezTo>
                  <a:pt x="14403" y="9130"/>
                  <a:pt x="14451" y="9140"/>
                  <a:pt x="14471" y="9151"/>
                </a:cubicBezTo>
                <a:cubicBezTo>
                  <a:pt x="14624" y="9240"/>
                  <a:pt x="14690" y="9275"/>
                  <a:pt x="14715" y="9275"/>
                </a:cubicBezTo>
                <a:cubicBezTo>
                  <a:pt x="14761" y="9275"/>
                  <a:pt x="14889" y="9352"/>
                  <a:pt x="15044" y="9469"/>
                </a:cubicBezTo>
                <a:cubicBezTo>
                  <a:pt x="15124" y="9530"/>
                  <a:pt x="15206" y="9584"/>
                  <a:pt x="15224" y="9593"/>
                </a:cubicBezTo>
                <a:cubicBezTo>
                  <a:pt x="15260" y="9612"/>
                  <a:pt x="15331" y="9666"/>
                  <a:pt x="15345" y="9684"/>
                </a:cubicBezTo>
                <a:cubicBezTo>
                  <a:pt x="15351" y="9691"/>
                  <a:pt x="15381" y="9709"/>
                  <a:pt x="15410" y="9726"/>
                </a:cubicBezTo>
                <a:cubicBezTo>
                  <a:pt x="15439" y="9742"/>
                  <a:pt x="15517" y="9797"/>
                  <a:pt x="15586" y="9850"/>
                </a:cubicBezTo>
                <a:cubicBezTo>
                  <a:pt x="15654" y="9902"/>
                  <a:pt x="15727" y="9953"/>
                  <a:pt x="15747" y="9961"/>
                </a:cubicBezTo>
                <a:cubicBezTo>
                  <a:pt x="15767" y="9969"/>
                  <a:pt x="15783" y="9987"/>
                  <a:pt x="15783" y="9998"/>
                </a:cubicBezTo>
                <a:cubicBezTo>
                  <a:pt x="15783" y="10010"/>
                  <a:pt x="15801" y="10019"/>
                  <a:pt x="15822" y="10019"/>
                </a:cubicBezTo>
                <a:cubicBezTo>
                  <a:pt x="15844" y="10019"/>
                  <a:pt x="15883" y="10038"/>
                  <a:pt x="15912" y="10064"/>
                </a:cubicBezTo>
                <a:cubicBezTo>
                  <a:pt x="15941" y="10091"/>
                  <a:pt x="15974" y="10114"/>
                  <a:pt x="15984" y="10114"/>
                </a:cubicBezTo>
                <a:cubicBezTo>
                  <a:pt x="15993" y="10114"/>
                  <a:pt x="16080" y="10160"/>
                  <a:pt x="16177" y="10217"/>
                </a:cubicBezTo>
                <a:cubicBezTo>
                  <a:pt x="16274" y="10275"/>
                  <a:pt x="16390" y="10327"/>
                  <a:pt x="16435" y="10337"/>
                </a:cubicBezTo>
                <a:cubicBezTo>
                  <a:pt x="16481" y="10347"/>
                  <a:pt x="16528" y="10365"/>
                  <a:pt x="16539" y="10374"/>
                </a:cubicBezTo>
                <a:cubicBezTo>
                  <a:pt x="16551" y="10384"/>
                  <a:pt x="16613" y="10407"/>
                  <a:pt x="16675" y="10424"/>
                </a:cubicBezTo>
                <a:cubicBezTo>
                  <a:pt x="16738" y="10441"/>
                  <a:pt x="16800" y="10463"/>
                  <a:pt x="16812" y="10474"/>
                </a:cubicBezTo>
                <a:cubicBezTo>
                  <a:pt x="16823" y="10484"/>
                  <a:pt x="16892" y="10496"/>
                  <a:pt x="16966" y="10503"/>
                </a:cubicBezTo>
                <a:cubicBezTo>
                  <a:pt x="17352" y="10535"/>
                  <a:pt x="17605" y="10576"/>
                  <a:pt x="17683" y="10618"/>
                </a:cubicBezTo>
                <a:cubicBezTo>
                  <a:pt x="17729" y="10643"/>
                  <a:pt x="17778" y="10664"/>
                  <a:pt x="17790" y="10664"/>
                </a:cubicBezTo>
                <a:cubicBezTo>
                  <a:pt x="17803" y="10664"/>
                  <a:pt x="17815" y="10675"/>
                  <a:pt x="17819" y="10689"/>
                </a:cubicBezTo>
                <a:cubicBezTo>
                  <a:pt x="17823" y="10702"/>
                  <a:pt x="17841" y="10715"/>
                  <a:pt x="17859" y="10717"/>
                </a:cubicBezTo>
                <a:cubicBezTo>
                  <a:pt x="17876" y="10720"/>
                  <a:pt x="17928" y="10750"/>
                  <a:pt x="17977" y="10779"/>
                </a:cubicBezTo>
                <a:cubicBezTo>
                  <a:pt x="18026" y="10809"/>
                  <a:pt x="18081" y="10829"/>
                  <a:pt x="18099" y="10829"/>
                </a:cubicBezTo>
                <a:cubicBezTo>
                  <a:pt x="18116" y="10829"/>
                  <a:pt x="18170" y="10852"/>
                  <a:pt x="18217" y="10879"/>
                </a:cubicBezTo>
                <a:cubicBezTo>
                  <a:pt x="18332" y="10943"/>
                  <a:pt x="18687" y="10948"/>
                  <a:pt x="18794" y="10887"/>
                </a:cubicBezTo>
                <a:cubicBezTo>
                  <a:pt x="18888" y="10834"/>
                  <a:pt x="19124" y="10594"/>
                  <a:pt x="19124" y="10552"/>
                </a:cubicBezTo>
                <a:cubicBezTo>
                  <a:pt x="19124" y="10534"/>
                  <a:pt x="19130" y="10519"/>
                  <a:pt x="19138" y="10519"/>
                </a:cubicBezTo>
                <a:cubicBezTo>
                  <a:pt x="19175" y="10519"/>
                  <a:pt x="19212" y="10373"/>
                  <a:pt x="19232" y="10139"/>
                </a:cubicBezTo>
                <a:cubicBezTo>
                  <a:pt x="19258" y="9818"/>
                  <a:pt x="19271" y="9754"/>
                  <a:pt x="19321" y="9721"/>
                </a:cubicBezTo>
                <a:cubicBezTo>
                  <a:pt x="19343" y="9707"/>
                  <a:pt x="19386" y="9668"/>
                  <a:pt x="19418" y="9635"/>
                </a:cubicBezTo>
                <a:cubicBezTo>
                  <a:pt x="19515" y="9533"/>
                  <a:pt x="19535" y="9516"/>
                  <a:pt x="19576" y="9498"/>
                </a:cubicBezTo>
                <a:cubicBezTo>
                  <a:pt x="19614" y="9481"/>
                  <a:pt x="19792" y="9305"/>
                  <a:pt x="20006" y="9077"/>
                </a:cubicBezTo>
                <a:cubicBezTo>
                  <a:pt x="20064" y="9014"/>
                  <a:pt x="20120" y="8965"/>
                  <a:pt x="20128" y="8965"/>
                </a:cubicBezTo>
                <a:cubicBezTo>
                  <a:pt x="20145" y="8965"/>
                  <a:pt x="20242" y="8840"/>
                  <a:pt x="20242" y="8816"/>
                </a:cubicBezTo>
                <a:cubicBezTo>
                  <a:pt x="20243" y="8807"/>
                  <a:pt x="20295" y="8743"/>
                  <a:pt x="20357" y="8672"/>
                </a:cubicBezTo>
                <a:cubicBezTo>
                  <a:pt x="20419" y="8600"/>
                  <a:pt x="20513" y="8465"/>
                  <a:pt x="20565" y="8374"/>
                </a:cubicBezTo>
                <a:cubicBezTo>
                  <a:pt x="20617" y="8284"/>
                  <a:pt x="20688" y="8166"/>
                  <a:pt x="20723" y="8110"/>
                </a:cubicBezTo>
                <a:cubicBezTo>
                  <a:pt x="20757" y="8053"/>
                  <a:pt x="20784" y="7985"/>
                  <a:pt x="20784" y="7961"/>
                </a:cubicBezTo>
                <a:cubicBezTo>
                  <a:pt x="20784" y="7937"/>
                  <a:pt x="20804" y="7891"/>
                  <a:pt x="20827" y="7857"/>
                </a:cubicBezTo>
                <a:cubicBezTo>
                  <a:pt x="20850" y="7824"/>
                  <a:pt x="20866" y="7775"/>
                  <a:pt x="20866" y="7750"/>
                </a:cubicBezTo>
                <a:cubicBezTo>
                  <a:pt x="20866" y="7725"/>
                  <a:pt x="20886" y="7665"/>
                  <a:pt x="20909" y="7614"/>
                </a:cubicBezTo>
                <a:cubicBezTo>
                  <a:pt x="20932" y="7562"/>
                  <a:pt x="20949" y="7500"/>
                  <a:pt x="20949" y="7477"/>
                </a:cubicBezTo>
                <a:cubicBezTo>
                  <a:pt x="20949" y="7454"/>
                  <a:pt x="20959" y="7427"/>
                  <a:pt x="20970" y="7419"/>
                </a:cubicBezTo>
                <a:cubicBezTo>
                  <a:pt x="20982" y="7411"/>
                  <a:pt x="20992" y="7363"/>
                  <a:pt x="20992" y="7312"/>
                </a:cubicBezTo>
                <a:cubicBezTo>
                  <a:pt x="20992" y="7261"/>
                  <a:pt x="21002" y="7213"/>
                  <a:pt x="21013" y="7204"/>
                </a:cubicBezTo>
                <a:cubicBezTo>
                  <a:pt x="21025" y="7196"/>
                  <a:pt x="21035" y="7148"/>
                  <a:pt x="21035" y="7097"/>
                </a:cubicBezTo>
                <a:cubicBezTo>
                  <a:pt x="21035" y="7046"/>
                  <a:pt x="21041" y="6998"/>
                  <a:pt x="21053" y="6989"/>
                </a:cubicBezTo>
                <a:cubicBezTo>
                  <a:pt x="21064" y="6981"/>
                  <a:pt x="21074" y="6930"/>
                  <a:pt x="21074" y="6874"/>
                </a:cubicBezTo>
                <a:cubicBezTo>
                  <a:pt x="21074" y="6818"/>
                  <a:pt x="21082" y="6762"/>
                  <a:pt x="21092" y="6750"/>
                </a:cubicBezTo>
                <a:cubicBezTo>
                  <a:pt x="21134" y="6701"/>
                  <a:pt x="21158" y="5930"/>
                  <a:pt x="21128" y="5551"/>
                </a:cubicBezTo>
                <a:lnTo>
                  <a:pt x="21114" y="5382"/>
                </a:lnTo>
                <a:lnTo>
                  <a:pt x="21200" y="5311"/>
                </a:lnTo>
                <a:cubicBezTo>
                  <a:pt x="21381" y="5169"/>
                  <a:pt x="21512" y="4974"/>
                  <a:pt x="21512" y="4840"/>
                </a:cubicBezTo>
                <a:cubicBezTo>
                  <a:pt x="21512" y="4807"/>
                  <a:pt x="21518" y="4774"/>
                  <a:pt x="21529" y="4766"/>
                </a:cubicBezTo>
                <a:cubicBezTo>
                  <a:pt x="21541" y="4758"/>
                  <a:pt x="21551" y="4680"/>
                  <a:pt x="21551" y="4596"/>
                </a:cubicBezTo>
                <a:cubicBezTo>
                  <a:pt x="21551" y="4512"/>
                  <a:pt x="21561" y="4439"/>
                  <a:pt x="21572" y="4431"/>
                </a:cubicBezTo>
                <a:cubicBezTo>
                  <a:pt x="21584" y="4423"/>
                  <a:pt x="21594" y="4311"/>
                  <a:pt x="21594" y="4179"/>
                </a:cubicBezTo>
                <a:cubicBezTo>
                  <a:pt x="21594" y="4047"/>
                  <a:pt x="21584" y="3935"/>
                  <a:pt x="21572" y="3927"/>
                </a:cubicBezTo>
                <a:cubicBezTo>
                  <a:pt x="21561" y="3919"/>
                  <a:pt x="21551" y="3883"/>
                  <a:pt x="21551" y="3844"/>
                </a:cubicBezTo>
                <a:cubicBezTo>
                  <a:pt x="21551" y="3806"/>
                  <a:pt x="21544" y="3774"/>
                  <a:pt x="21533" y="3774"/>
                </a:cubicBezTo>
                <a:cubicBezTo>
                  <a:pt x="21522" y="3774"/>
                  <a:pt x="21512" y="3753"/>
                  <a:pt x="21508" y="3729"/>
                </a:cubicBezTo>
                <a:cubicBezTo>
                  <a:pt x="21504" y="3704"/>
                  <a:pt x="21459" y="3627"/>
                  <a:pt x="21408" y="3559"/>
                </a:cubicBezTo>
                <a:lnTo>
                  <a:pt x="21314" y="3435"/>
                </a:lnTo>
                <a:lnTo>
                  <a:pt x="21314" y="2894"/>
                </a:lnTo>
                <a:cubicBezTo>
                  <a:pt x="21314" y="2311"/>
                  <a:pt x="21317" y="2331"/>
                  <a:pt x="21200" y="2162"/>
                </a:cubicBezTo>
                <a:cubicBezTo>
                  <a:pt x="21059" y="1960"/>
                  <a:pt x="20842" y="1786"/>
                  <a:pt x="20726" y="1786"/>
                </a:cubicBezTo>
                <a:cubicBezTo>
                  <a:pt x="20607" y="1786"/>
                  <a:pt x="20597" y="1772"/>
                  <a:pt x="20597" y="1592"/>
                </a:cubicBezTo>
                <a:cubicBezTo>
                  <a:pt x="20597" y="1501"/>
                  <a:pt x="20587" y="1407"/>
                  <a:pt x="20576" y="1381"/>
                </a:cubicBezTo>
                <a:cubicBezTo>
                  <a:pt x="20564" y="1355"/>
                  <a:pt x="20548" y="1312"/>
                  <a:pt x="20536" y="1286"/>
                </a:cubicBezTo>
                <a:cubicBezTo>
                  <a:pt x="20525" y="1260"/>
                  <a:pt x="20515" y="1225"/>
                  <a:pt x="20515" y="1211"/>
                </a:cubicBezTo>
                <a:cubicBezTo>
                  <a:pt x="20515" y="1177"/>
                  <a:pt x="20455" y="1095"/>
                  <a:pt x="20343" y="972"/>
                </a:cubicBezTo>
                <a:cubicBezTo>
                  <a:pt x="20169" y="781"/>
                  <a:pt x="19823" y="661"/>
                  <a:pt x="19658" y="732"/>
                </a:cubicBezTo>
                <a:cubicBezTo>
                  <a:pt x="19632" y="743"/>
                  <a:pt x="19556" y="756"/>
                  <a:pt x="19486" y="765"/>
                </a:cubicBezTo>
                <a:lnTo>
                  <a:pt x="19357" y="782"/>
                </a:lnTo>
                <a:lnTo>
                  <a:pt x="19300" y="649"/>
                </a:lnTo>
                <a:cubicBezTo>
                  <a:pt x="19268" y="577"/>
                  <a:pt x="19225" y="499"/>
                  <a:pt x="19206" y="476"/>
                </a:cubicBezTo>
                <a:cubicBezTo>
                  <a:pt x="19188" y="452"/>
                  <a:pt x="19167" y="416"/>
                  <a:pt x="19160" y="393"/>
                </a:cubicBezTo>
                <a:cubicBezTo>
                  <a:pt x="19146" y="352"/>
                  <a:pt x="19011" y="264"/>
                  <a:pt x="18941" y="249"/>
                </a:cubicBezTo>
                <a:cubicBezTo>
                  <a:pt x="18921" y="244"/>
                  <a:pt x="18880" y="226"/>
                  <a:pt x="18848" y="211"/>
                </a:cubicBezTo>
                <a:cubicBezTo>
                  <a:pt x="18816" y="196"/>
                  <a:pt x="18753" y="182"/>
                  <a:pt x="18708" y="182"/>
                </a:cubicBezTo>
                <a:cubicBezTo>
                  <a:pt x="18663" y="182"/>
                  <a:pt x="18626" y="171"/>
                  <a:pt x="18626" y="158"/>
                </a:cubicBezTo>
                <a:cubicBezTo>
                  <a:pt x="18626" y="144"/>
                  <a:pt x="18577" y="137"/>
                  <a:pt x="18515" y="137"/>
                </a:cubicBezTo>
                <a:cubicBezTo>
                  <a:pt x="18452" y="137"/>
                  <a:pt x="18393" y="144"/>
                  <a:pt x="18385" y="158"/>
                </a:cubicBezTo>
                <a:cubicBezTo>
                  <a:pt x="18378" y="171"/>
                  <a:pt x="18353" y="182"/>
                  <a:pt x="18328" y="182"/>
                </a:cubicBezTo>
                <a:cubicBezTo>
                  <a:pt x="18256" y="183"/>
                  <a:pt x="18114" y="283"/>
                  <a:pt x="18005" y="406"/>
                </a:cubicBezTo>
                <a:lnTo>
                  <a:pt x="17905" y="517"/>
                </a:lnTo>
                <a:lnTo>
                  <a:pt x="17830" y="468"/>
                </a:lnTo>
                <a:cubicBezTo>
                  <a:pt x="17788" y="442"/>
                  <a:pt x="17755" y="429"/>
                  <a:pt x="17755" y="439"/>
                </a:cubicBezTo>
                <a:cubicBezTo>
                  <a:pt x="17755" y="448"/>
                  <a:pt x="17743" y="442"/>
                  <a:pt x="17729" y="426"/>
                </a:cubicBezTo>
                <a:cubicBezTo>
                  <a:pt x="17716" y="410"/>
                  <a:pt x="17689" y="397"/>
                  <a:pt x="17669" y="397"/>
                </a:cubicBezTo>
                <a:cubicBezTo>
                  <a:pt x="17648" y="397"/>
                  <a:pt x="17629" y="390"/>
                  <a:pt x="17629" y="377"/>
                </a:cubicBezTo>
                <a:cubicBezTo>
                  <a:pt x="17629" y="363"/>
                  <a:pt x="17612" y="352"/>
                  <a:pt x="17590" y="352"/>
                </a:cubicBezTo>
                <a:cubicBezTo>
                  <a:pt x="17567" y="352"/>
                  <a:pt x="17516" y="330"/>
                  <a:pt x="17479" y="306"/>
                </a:cubicBezTo>
                <a:cubicBezTo>
                  <a:pt x="17441" y="282"/>
                  <a:pt x="17363" y="243"/>
                  <a:pt x="17306" y="220"/>
                </a:cubicBezTo>
                <a:cubicBezTo>
                  <a:pt x="17249" y="196"/>
                  <a:pt x="17186" y="169"/>
                  <a:pt x="17163" y="158"/>
                </a:cubicBezTo>
                <a:cubicBezTo>
                  <a:pt x="17140" y="146"/>
                  <a:pt x="17098" y="131"/>
                  <a:pt x="17070" y="125"/>
                </a:cubicBezTo>
                <a:cubicBezTo>
                  <a:pt x="16949" y="96"/>
                  <a:pt x="16848" y="67"/>
                  <a:pt x="16819" y="54"/>
                </a:cubicBezTo>
                <a:cubicBezTo>
                  <a:pt x="16729" y="15"/>
                  <a:pt x="16412" y="-1"/>
                  <a:pt x="16095" y="1"/>
                </a:cubicBezTo>
                <a:close/>
                <a:moveTo>
                  <a:pt x="15758" y="1741"/>
                </a:moveTo>
                <a:cubicBezTo>
                  <a:pt x="15810" y="1740"/>
                  <a:pt x="15863" y="1746"/>
                  <a:pt x="15876" y="1761"/>
                </a:cubicBezTo>
                <a:cubicBezTo>
                  <a:pt x="15887" y="1773"/>
                  <a:pt x="15944" y="1787"/>
                  <a:pt x="16002" y="1794"/>
                </a:cubicBezTo>
                <a:cubicBezTo>
                  <a:pt x="16202" y="1820"/>
                  <a:pt x="16281" y="1839"/>
                  <a:pt x="16281" y="1860"/>
                </a:cubicBezTo>
                <a:cubicBezTo>
                  <a:pt x="16281" y="1872"/>
                  <a:pt x="16302" y="1881"/>
                  <a:pt x="16328" y="1881"/>
                </a:cubicBezTo>
                <a:cubicBezTo>
                  <a:pt x="16354" y="1881"/>
                  <a:pt x="16396" y="1898"/>
                  <a:pt x="16421" y="1918"/>
                </a:cubicBezTo>
                <a:cubicBezTo>
                  <a:pt x="16446" y="1938"/>
                  <a:pt x="16530" y="1994"/>
                  <a:pt x="16607" y="2042"/>
                </a:cubicBezTo>
                <a:cubicBezTo>
                  <a:pt x="16685" y="2090"/>
                  <a:pt x="16770" y="2150"/>
                  <a:pt x="16797" y="2174"/>
                </a:cubicBezTo>
                <a:cubicBezTo>
                  <a:pt x="16825" y="2199"/>
                  <a:pt x="16856" y="2216"/>
                  <a:pt x="16865" y="2216"/>
                </a:cubicBezTo>
                <a:cubicBezTo>
                  <a:pt x="16875" y="2216"/>
                  <a:pt x="16915" y="2249"/>
                  <a:pt x="16952" y="2290"/>
                </a:cubicBezTo>
                <a:cubicBezTo>
                  <a:pt x="16989" y="2331"/>
                  <a:pt x="17037" y="2382"/>
                  <a:pt x="17063" y="2402"/>
                </a:cubicBezTo>
                <a:cubicBezTo>
                  <a:pt x="17088" y="2421"/>
                  <a:pt x="17109" y="2448"/>
                  <a:pt x="17109" y="2460"/>
                </a:cubicBezTo>
                <a:cubicBezTo>
                  <a:pt x="17109" y="2471"/>
                  <a:pt x="17129" y="2502"/>
                  <a:pt x="17149" y="2526"/>
                </a:cubicBezTo>
                <a:cubicBezTo>
                  <a:pt x="17269" y="2672"/>
                  <a:pt x="17381" y="2824"/>
                  <a:pt x="17453" y="2943"/>
                </a:cubicBezTo>
                <a:cubicBezTo>
                  <a:pt x="17499" y="3018"/>
                  <a:pt x="17577" y="3141"/>
                  <a:pt x="17625" y="3216"/>
                </a:cubicBezTo>
                <a:cubicBezTo>
                  <a:pt x="17674" y="3291"/>
                  <a:pt x="17711" y="3367"/>
                  <a:pt x="17712" y="3381"/>
                </a:cubicBezTo>
                <a:cubicBezTo>
                  <a:pt x="17712" y="3396"/>
                  <a:pt x="17734" y="3427"/>
                  <a:pt x="17758" y="3452"/>
                </a:cubicBezTo>
                <a:cubicBezTo>
                  <a:pt x="17783" y="3477"/>
                  <a:pt x="17814" y="3528"/>
                  <a:pt x="17830" y="3567"/>
                </a:cubicBezTo>
                <a:cubicBezTo>
                  <a:pt x="17894" y="3723"/>
                  <a:pt x="18044" y="3972"/>
                  <a:pt x="18174" y="4138"/>
                </a:cubicBezTo>
                <a:cubicBezTo>
                  <a:pt x="18217" y="4193"/>
                  <a:pt x="18294" y="4290"/>
                  <a:pt x="18342" y="4353"/>
                </a:cubicBezTo>
                <a:cubicBezTo>
                  <a:pt x="18447" y="4488"/>
                  <a:pt x="18560" y="4630"/>
                  <a:pt x="18694" y="4795"/>
                </a:cubicBezTo>
                <a:cubicBezTo>
                  <a:pt x="18748" y="4861"/>
                  <a:pt x="18791" y="4921"/>
                  <a:pt x="18791" y="4927"/>
                </a:cubicBezTo>
                <a:cubicBezTo>
                  <a:pt x="18791" y="4933"/>
                  <a:pt x="18848" y="5009"/>
                  <a:pt x="18920" y="5097"/>
                </a:cubicBezTo>
                <a:cubicBezTo>
                  <a:pt x="18991" y="5184"/>
                  <a:pt x="19105" y="5325"/>
                  <a:pt x="19171" y="5415"/>
                </a:cubicBezTo>
                <a:cubicBezTo>
                  <a:pt x="19236" y="5504"/>
                  <a:pt x="19319" y="5619"/>
                  <a:pt x="19357" y="5667"/>
                </a:cubicBezTo>
                <a:cubicBezTo>
                  <a:pt x="19449" y="5785"/>
                  <a:pt x="19463" y="5807"/>
                  <a:pt x="19569" y="6055"/>
                </a:cubicBezTo>
                <a:cubicBezTo>
                  <a:pt x="19664" y="6281"/>
                  <a:pt x="19680" y="6346"/>
                  <a:pt x="19698" y="6522"/>
                </a:cubicBezTo>
                <a:cubicBezTo>
                  <a:pt x="19703" y="6582"/>
                  <a:pt x="19716" y="6642"/>
                  <a:pt x="19726" y="6655"/>
                </a:cubicBezTo>
                <a:cubicBezTo>
                  <a:pt x="19752" y="6686"/>
                  <a:pt x="19752" y="7066"/>
                  <a:pt x="19726" y="7085"/>
                </a:cubicBezTo>
                <a:cubicBezTo>
                  <a:pt x="19715" y="7093"/>
                  <a:pt x="19705" y="7133"/>
                  <a:pt x="19705" y="7171"/>
                </a:cubicBezTo>
                <a:cubicBezTo>
                  <a:pt x="19705" y="7259"/>
                  <a:pt x="19610" y="7460"/>
                  <a:pt x="19511" y="7581"/>
                </a:cubicBezTo>
                <a:cubicBezTo>
                  <a:pt x="19470" y="7631"/>
                  <a:pt x="19436" y="7676"/>
                  <a:pt x="19436" y="7684"/>
                </a:cubicBezTo>
                <a:cubicBezTo>
                  <a:pt x="19436" y="7701"/>
                  <a:pt x="19318" y="7841"/>
                  <a:pt x="19303" y="7841"/>
                </a:cubicBezTo>
                <a:cubicBezTo>
                  <a:pt x="19298" y="7841"/>
                  <a:pt x="19252" y="7884"/>
                  <a:pt x="19203" y="7936"/>
                </a:cubicBezTo>
                <a:cubicBezTo>
                  <a:pt x="19057" y="8090"/>
                  <a:pt x="19042" y="8101"/>
                  <a:pt x="19024" y="8101"/>
                </a:cubicBezTo>
                <a:cubicBezTo>
                  <a:pt x="19014" y="8101"/>
                  <a:pt x="18977" y="8125"/>
                  <a:pt x="18945" y="8155"/>
                </a:cubicBezTo>
                <a:cubicBezTo>
                  <a:pt x="18885" y="8209"/>
                  <a:pt x="18747" y="8301"/>
                  <a:pt x="18446" y="8473"/>
                </a:cubicBezTo>
                <a:cubicBezTo>
                  <a:pt x="18357" y="8525"/>
                  <a:pt x="18248" y="8585"/>
                  <a:pt x="18206" y="8610"/>
                </a:cubicBezTo>
                <a:cubicBezTo>
                  <a:pt x="18165" y="8634"/>
                  <a:pt x="18113" y="8655"/>
                  <a:pt x="18088" y="8655"/>
                </a:cubicBezTo>
                <a:cubicBezTo>
                  <a:pt x="18063" y="8655"/>
                  <a:pt x="18007" y="8674"/>
                  <a:pt x="17962" y="8701"/>
                </a:cubicBezTo>
                <a:cubicBezTo>
                  <a:pt x="17918" y="8727"/>
                  <a:pt x="17860" y="8750"/>
                  <a:pt x="17833" y="8750"/>
                </a:cubicBezTo>
                <a:cubicBezTo>
                  <a:pt x="17807" y="8750"/>
                  <a:pt x="17735" y="8769"/>
                  <a:pt x="17672" y="8796"/>
                </a:cubicBezTo>
                <a:cubicBezTo>
                  <a:pt x="17583" y="8833"/>
                  <a:pt x="17507" y="8846"/>
                  <a:pt x="17328" y="8845"/>
                </a:cubicBezTo>
                <a:cubicBezTo>
                  <a:pt x="17202" y="8844"/>
                  <a:pt x="17087" y="8832"/>
                  <a:pt x="17070" y="8820"/>
                </a:cubicBezTo>
                <a:cubicBezTo>
                  <a:pt x="17053" y="8809"/>
                  <a:pt x="17013" y="8794"/>
                  <a:pt x="16984" y="8787"/>
                </a:cubicBezTo>
                <a:cubicBezTo>
                  <a:pt x="16954" y="8780"/>
                  <a:pt x="16897" y="8746"/>
                  <a:pt x="16855" y="8713"/>
                </a:cubicBezTo>
                <a:cubicBezTo>
                  <a:pt x="16812" y="8680"/>
                  <a:pt x="16771" y="8655"/>
                  <a:pt x="16762" y="8655"/>
                </a:cubicBezTo>
                <a:cubicBezTo>
                  <a:pt x="16743" y="8655"/>
                  <a:pt x="16560" y="8474"/>
                  <a:pt x="16457" y="8353"/>
                </a:cubicBezTo>
                <a:cubicBezTo>
                  <a:pt x="16373" y="8256"/>
                  <a:pt x="16202" y="8021"/>
                  <a:pt x="16166" y="7957"/>
                </a:cubicBezTo>
                <a:cubicBezTo>
                  <a:pt x="16155" y="7936"/>
                  <a:pt x="16113" y="7862"/>
                  <a:pt x="16073" y="7791"/>
                </a:cubicBezTo>
                <a:cubicBezTo>
                  <a:pt x="16033" y="7721"/>
                  <a:pt x="16002" y="7653"/>
                  <a:pt x="16005" y="7642"/>
                </a:cubicBezTo>
                <a:cubicBezTo>
                  <a:pt x="16008" y="7632"/>
                  <a:pt x="16002" y="7626"/>
                  <a:pt x="15991" y="7626"/>
                </a:cubicBezTo>
                <a:cubicBezTo>
                  <a:pt x="15979" y="7626"/>
                  <a:pt x="15969" y="7594"/>
                  <a:pt x="15969" y="7556"/>
                </a:cubicBezTo>
                <a:cubicBezTo>
                  <a:pt x="15969" y="7517"/>
                  <a:pt x="15959" y="7477"/>
                  <a:pt x="15948" y="7469"/>
                </a:cubicBezTo>
                <a:cubicBezTo>
                  <a:pt x="15910" y="7442"/>
                  <a:pt x="15925" y="7212"/>
                  <a:pt x="15969" y="7147"/>
                </a:cubicBezTo>
                <a:cubicBezTo>
                  <a:pt x="15992" y="7114"/>
                  <a:pt x="16008" y="7064"/>
                  <a:pt x="16009" y="7035"/>
                </a:cubicBezTo>
                <a:cubicBezTo>
                  <a:pt x="16009" y="7006"/>
                  <a:pt x="16021" y="6974"/>
                  <a:pt x="16034" y="6965"/>
                </a:cubicBezTo>
                <a:cubicBezTo>
                  <a:pt x="16046" y="6956"/>
                  <a:pt x="16050" y="6915"/>
                  <a:pt x="16045" y="6874"/>
                </a:cubicBezTo>
                <a:cubicBezTo>
                  <a:pt x="16039" y="6833"/>
                  <a:pt x="16050" y="6761"/>
                  <a:pt x="16066" y="6717"/>
                </a:cubicBezTo>
                <a:cubicBezTo>
                  <a:pt x="16082" y="6672"/>
                  <a:pt x="16095" y="6617"/>
                  <a:pt x="16095" y="6593"/>
                </a:cubicBezTo>
                <a:cubicBezTo>
                  <a:pt x="16095" y="6568"/>
                  <a:pt x="16111" y="6512"/>
                  <a:pt x="16131" y="6465"/>
                </a:cubicBezTo>
                <a:cubicBezTo>
                  <a:pt x="16163" y="6386"/>
                  <a:pt x="16161" y="6374"/>
                  <a:pt x="16131" y="6303"/>
                </a:cubicBezTo>
                <a:cubicBezTo>
                  <a:pt x="16112" y="6261"/>
                  <a:pt x="16086" y="6190"/>
                  <a:pt x="16073" y="6150"/>
                </a:cubicBezTo>
                <a:cubicBezTo>
                  <a:pt x="16050" y="6080"/>
                  <a:pt x="16022" y="6038"/>
                  <a:pt x="15880" y="5853"/>
                </a:cubicBezTo>
                <a:cubicBezTo>
                  <a:pt x="15843" y="5805"/>
                  <a:pt x="15795" y="5734"/>
                  <a:pt x="15772" y="5696"/>
                </a:cubicBezTo>
                <a:cubicBezTo>
                  <a:pt x="15749" y="5658"/>
                  <a:pt x="15708" y="5602"/>
                  <a:pt x="15682" y="5572"/>
                </a:cubicBezTo>
                <a:cubicBezTo>
                  <a:pt x="15657" y="5541"/>
                  <a:pt x="15636" y="5508"/>
                  <a:pt x="15636" y="5497"/>
                </a:cubicBezTo>
                <a:cubicBezTo>
                  <a:pt x="15636" y="5454"/>
                  <a:pt x="15395" y="5221"/>
                  <a:pt x="15267" y="5142"/>
                </a:cubicBezTo>
                <a:cubicBezTo>
                  <a:pt x="15208" y="5106"/>
                  <a:pt x="15002" y="5104"/>
                  <a:pt x="14983" y="5138"/>
                </a:cubicBezTo>
                <a:cubicBezTo>
                  <a:pt x="14968" y="5167"/>
                  <a:pt x="14834" y="5166"/>
                  <a:pt x="14818" y="5138"/>
                </a:cubicBezTo>
                <a:cubicBezTo>
                  <a:pt x="14812" y="5127"/>
                  <a:pt x="14746" y="5112"/>
                  <a:pt x="14668" y="5105"/>
                </a:cubicBezTo>
                <a:cubicBezTo>
                  <a:pt x="14590" y="5097"/>
                  <a:pt x="14497" y="5076"/>
                  <a:pt x="14464" y="5055"/>
                </a:cubicBezTo>
                <a:cubicBezTo>
                  <a:pt x="14430" y="5035"/>
                  <a:pt x="14371" y="5001"/>
                  <a:pt x="14331" y="4981"/>
                </a:cubicBezTo>
                <a:cubicBezTo>
                  <a:pt x="14291" y="4961"/>
                  <a:pt x="14202" y="4889"/>
                  <a:pt x="14134" y="4824"/>
                </a:cubicBezTo>
                <a:cubicBezTo>
                  <a:pt x="14066" y="4758"/>
                  <a:pt x="13997" y="4708"/>
                  <a:pt x="13983" y="4708"/>
                </a:cubicBezTo>
                <a:cubicBezTo>
                  <a:pt x="13969" y="4708"/>
                  <a:pt x="13947" y="4680"/>
                  <a:pt x="13933" y="4650"/>
                </a:cubicBezTo>
                <a:cubicBezTo>
                  <a:pt x="13919" y="4621"/>
                  <a:pt x="13897" y="4589"/>
                  <a:pt x="13883" y="4576"/>
                </a:cubicBezTo>
                <a:cubicBezTo>
                  <a:pt x="13868" y="4563"/>
                  <a:pt x="13835" y="4509"/>
                  <a:pt x="13811" y="4460"/>
                </a:cubicBezTo>
                <a:cubicBezTo>
                  <a:pt x="13787" y="4411"/>
                  <a:pt x="13750" y="4332"/>
                  <a:pt x="13725" y="4282"/>
                </a:cubicBezTo>
                <a:cubicBezTo>
                  <a:pt x="13700" y="4233"/>
                  <a:pt x="13666" y="4161"/>
                  <a:pt x="13650" y="4125"/>
                </a:cubicBezTo>
                <a:cubicBezTo>
                  <a:pt x="13634" y="4089"/>
                  <a:pt x="13613" y="4054"/>
                  <a:pt x="13603" y="4047"/>
                </a:cubicBezTo>
                <a:cubicBezTo>
                  <a:pt x="13593" y="4040"/>
                  <a:pt x="13579" y="4001"/>
                  <a:pt x="13571" y="3960"/>
                </a:cubicBezTo>
                <a:cubicBezTo>
                  <a:pt x="13563" y="3919"/>
                  <a:pt x="13537" y="3848"/>
                  <a:pt x="13510" y="3803"/>
                </a:cubicBezTo>
                <a:cubicBezTo>
                  <a:pt x="13468" y="3732"/>
                  <a:pt x="13465" y="3713"/>
                  <a:pt x="13485" y="3658"/>
                </a:cubicBezTo>
                <a:cubicBezTo>
                  <a:pt x="13498" y="3623"/>
                  <a:pt x="13520" y="3576"/>
                  <a:pt x="13535" y="3555"/>
                </a:cubicBezTo>
                <a:cubicBezTo>
                  <a:pt x="13550" y="3534"/>
                  <a:pt x="13564" y="3504"/>
                  <a:pt x="13564" y="3489"/>
                </a:cubicBezTo>
                <a:cubicBezTo>
                  <a:pt x="13564" y="3473"/>
                  <a:pt x="13573" y="3460"/>
                  <a:pt x="13585" y="3460"/>
                </a:cubicBezTo>
                <a:cubicBezTo>
                  <a:pt x="13597" y="3460"/>
                  <a:pt x="13617" y="3426"/>
                  <a:pt x="13632" y="3385"/>
                </a:cubicBezTo>
                <a:cubicBezTo>
                  <a:pt x="13664" y="3298"/>
                  <a:pt x="13760" y="3171"/>
                  <a:pt x="13990" y="2902"/>
                </a:cubicBezTo>
                <a:cubicBezTo>
                  <a:pt x="14256" y="2592"/>
                  <a:pt x="14339" y="2510"/>
                  <a:pt x="14499" y="2398"/>
                </a:cubicBezTo>
                <a:cubicBezTo>
                  <a:pt x="14518" y="2384"/>
                  <a:pt x="14610" y="2312"/>
                  <a:pt x="14704" y="2236"/>
                </a:cubicBezTo>
                <a:cubicBezTo>
                  <a:pt x="14797" y="2161"/>
                  <a:pt x="14881" y="2096"/>
                  <a:pt x="14890" y="2096"/>
                </a:cubicBezTo>
                <a:cubicBezTo>
                  <a:pt x="14900" y="2096"/>
                  <a:pt x="14964" y="2056"/>
                  <a:pt x="15037" y="2005"/>
                </a:cubicBezTo>
                <a:cubicBezTo>
                  <a:pt x="15110" y="1954"/>
                  <a:pt x="15205" y="1903"/>
                  <a:pt x="15245" y="1893"/>
                </a:cubicBezTo>
                <a:cubicBezTo>
                  <a:pt x="15285" y="1884"/>
                  <a:pt x="15323" y="1869"/>
                  <a:pt x="15335" y="1860"/>
                </a:cubicBezTo>
                <a:cubicBezTo>
                  <a:pt x="15383" y="1825"/>
                  <a:pt x="15506" y="1786"/>
                  <a:pt x="15568" y="1786"/>
                </a:cubicBezTo>
                <a:cubicBezTo>
                  <a:pt x="15604" y="1786"/>
                  <a:pt x="15640" y="1774"/>
                  <a:pt x="15647" y="1761"/>
                </a:cubicBezTo>
                <a:cubicBezTo>
                  <a:pt x="15655" y="1746"/>
                  <a:pt x="15706" y="1741"/>
                  <a:pt x="15758" y="1741"/>
                </a:cubicBezTo>
                <a:close/>
                <a:moveTo>
                  <a:pt x="19163" y="2530"/>
                </a:moveTo>
                <a:lnTo>
                  <a:pt x="19346" y="2530"/>
                </a:lnTo>
                <a:lnTo>
                  <a:pt x="19439" y="2625"/>
                </a:lnTo>
                <a:cubicBezTo>
                  <a:pt x="19522" y="2708"/>
                  <a:pt x="19715" y="2840"/>
                  <a:pt x="19755" y="2840"/>
                </a:cubicBezTo>
                <a:cubicBezTo>
                  <a:pt x="19797" y="2840"/>
                  <a:pt x="19830" y="2920"/>
                  <a:pt x="19830" y="3030"/>
                </a:cubicBezTo>
                <a:cubicBezTo>
                  <a:pt x="19830" y="3097"/>
                  <a:pt x="19839" y="3150"/>
                  <a:pt x="19848" y="3150"/>
                </a:cubicBezTo>
                <a:cubicBezTo>
                  <a:pt x="19876" y="3150"/>
                  <a:pt x="19913" y="3267"/>
                  <a:pt x="19913" y="3352"/>
                </a:cubicBezTo>
                <a:cubicBezTo>
                  <a:pt x="19913" y="3395"/>
                  <a:pt x="19885" y="3492"/>
                  <a:pt x="19852" y="3567"/>
                </a:cubicBezTo>
                <a:cubicBezTo>
                  <a:pt x="19818" y="3643"/>
                  <a:pt x="19787" y="3729"/>
                  <a:pt x="19784" y="3757"/>
                </a:cubicBezTo>
                <a:cubicBezTo>
                  <a:pt x="19777" y="3809"/>
                  <a:pt x="19776" y="3806"/>
                  <a:pt x="19719" y="3741"/>
                </a:cubicBezTo>
                <a:cubicBezTo>
                  <a:pt x="19687" y="3705"/>
                  <a:pt x="19656" y="3679"/>
                  <a:pt x="19651" y="3679"/>
                </a:cubicBezTo>
                <a:cubicBezTo>
                  <a:pt x="19646" y="3679"/>
                  <a:pt x="19617" y="3647"/>
                  <a:pt x="19583" y="3609"/>
                </a:cubicBezTo>
                <a:cubicBezTo>
                  <a:pt x="19549" y="3570"/>
                  <a:pt x="19502" y="3530"/>
                  <a:pt x="19479" y="3522"/>
                </a:cubicBezTo>
                <a:cubicBezTo>
                  <a:pt x="19455" y="3513"/>
                  <a:pt x="19436" y="3495"/>
                  <a:pt x="19436" y="3485"/>
                </a:cubicBezTo>
                <a:cubicBezTo>
                  <a:pt x="19436" y="3474"/>
                  <a:pt x="19416" y="3463"/>
                  <a:pt x="19393" y="3456"/>
                </a:cubicBezTo>
                <a:cubicBezTo>
                  <a:pt x="19370" y="3449"/>
                  <a:pt x="19347" y="3422"/>
                  <a:pt x="19339" y="3398"/>
                </a:cubicBezTo>
                <a:cubicBezTo>
                  <a:pt x="19332" y="3374"/>
                  <a:pt x="19277" y="3299"/>
                  <a:pt x="19217" y="3233"/>
                </a:cubicBezTo>
                <a:cubicBezTo>
                  <a:pt x="19158" y="3166"/>
                  <a:pt x="19094" y="3079"/>
                  <a:pt x="19074" y="3034"/>
                </a:cubicBezTo>
                <a:cubicBezTo>
                  <a:pt x="19036" y="2950"/>
                  <a:pt x="19023" y="2931"/>
                  <a:pt x="18930" y="2815"/>
                </a:cubicBezTo>
                <a:cubicBezTo>
                  <a:pt x="18899" y="2776"/>
                  <a:pt x="18873" y="2730"/>
                  <a:pt x="18873" y="2712"/>
                </a:cubicBezTo>
                <a:cubicBezTo>
                  <a:pt x="18873" y="2694"/>
                  <a:pt x="18861" y="2666"/>
                  <a:pt x="18844" y="2650"/>
                </a:cubicBezTo>
                <a:cubicBezTo>
                  <a:pt x="18794" y="2602"/>
                  <a:pt x="18807" y="2575"/>
                  <a:pt x="18884" y="2575"/>
                </a:cubicBezTo>
                <a:cubicBezTo>
                  <a:pt x="18923" y="2575"/>
                  <a:pt x="18963" y="2564"/>
                  <a:pt x="18970" y="2551"/>
                </a:cubicBezTo>
                <a:cubicBezTo>
                  <a:pt x="18977" y="2537"/>
                  <a:pt x="19063" y="2530"/>
                  <a:pt x="19163" y="253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426" y="595708"/>
            <a:ext cx="22507148" cy="140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Capture d’écran 2024-02-18 à 17.29.39.png" descr="Capture d’écran 2024-02-18 à 17.29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2432" y="2150476"/>
            <a:ext cx="4381756" cy="1143531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Ligne"/>
          <p:cNvSpPr/>
          <p:nvPr/>
        </p:nvSpPr>
        <p:spPr>
          <a:xfrm>
            <a:off x="4082977" y="3475712"/>
            <a:ext cx="542176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View matérialisée qui contient pour chaque films…"/>
          <p:cNvSpPr txBox="1"/>
          <p:nvPr/>
        </p:nvSpPr>
        <p:spPr>
          <a:xfrm>
            <a:off x="10908889" y="2478762"/>
            <a:ext cx="11824717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View matérialisée qui contient pour chaque films </a:t>
            </a:r>
          </a:p>
          <a:p>
            <a:pPr>
              <a:defRPr sz="4000"/>
            </a:pPr>
            <a:r>
              <a:t>les « directors » et «writers » avec leur noms. </a:t>
            </a:r>
          </a:p>
        </p:txBody>
      </p:sp>
      <p:sp>
        <p:nvSpPr>
          <p:cNvPr id="204" name="Ligne"/>
          <p:cNvSpPr/>
          <p:nvPr/>
        </p:nvSpPr>
        <p:spPr>
          <a:xfrm>
            <a:off x="5110655" y="9011160"/>
            <a:ext cx="64369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View matérialisée qui contient la synthèse de…"/>
          <p:cNvSpPr txBox="1"/>
          <p:nvPr/>
        </p:nvSpPr>
        <p:spPr>
          <a:xfrm>
            <a:off x="11853360" y="7391910"/>
            <a:ext cx="12118849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View matérialisée qui contient la synthèse de </a:t>
            </a:r>
          </a:p>
          <a:p>
            <a:pPr>
              <a:defRPr sz="4000"/>
            </a:pPr>
            <a:r>
              <a:t>toutes les informations de chaque films, nettoyées</a:t>
            </a:r>
          </a:p>
          <a:p>
            <a:pPr>
              <a:defRPr sz="4000"/>
            </a:pPr>
            <a:r>
              <a:t>et préparées pour le machine learning.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426" y="595708"/>
            <a:ext cx="22507148" cy="140533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Analyses univariés"/>
          <p:cNvSpPr txBox="1"/>
          <p:nvPr/>
        </p:nvSpPr>
        <p:spPr>
          <a:xfrm>
            <a:off x="9386773" y="2319793"/>
            <a:ext cx="56104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Analyses univariés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906" y="4060263"/>
            <a:ext cx="11330061" cy="8601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61567" y="4060263"/>
            <a:ext cx="11355072" cy="8601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426" y="595708"/>
            <a:ext cx="22507148" cy="140533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Analyses bivariés"/>
          <p:cNvSpPr txBox="1"/>
          <p:nvPr/>
        </p:nvSpPr>
        <p:spPr>
          <a:xfrm>
            <a:off x="9386773" y="2319793"/>
            <a:ext cx="525636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Analyses bivariés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79" y="4504372"/>
            <a:ext cx="11917056" cy="7713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23598" y="4504372"/>
            <a:ext cx="12044434" cy="7713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D5D5"/>
      </a:dk1>
      <a:lt1>
        <a:srgbClr val="D5D5D5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900" u="none" kumimoji="0" normalizeH="0">
            <a:ln>
              <a:noFill/>
            </a:ln>
            <a:solidFill>
              <a:srgbClr val="D5D5D5"/>
            </a:solidFill>
            <a:effectLst/>
            <a:uFillTx/>
            <a:latin typeface="Netflix Sans  Bold"/>
            <a:ea typeface="Netflix Sans  Bold"/>
            <a:cs typeface="Netflix Sans  Bold"/>
            <a:sym typeface="Netflix Sans 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900" u="none" kumimoji="0" normalizeH="0">
            <a:ln>
              <a:noFill/>
            </a:ln>
            <a:solidFill>
              <a:srgbClr val="D5D5D5"/>
            </a:solidFill>
            <a:effectLst/>
            <a:uFillTx/>
            <a:latin typeface="Netflix Sans  Bold"/>
            <a:ea typeface="Netflix Sans  Bold"/>
            <a:cs typeface="Netflix Sans  Bold"/>
            <a:sym typeface="Netflix Sans 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